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7"/>
  </p:notesMasterIdLst>
  <p:sldIdLst>
    <p:sldId id="257" r:id="rId4"/>
    <p:sldId id="429" r:id="rId5"/>
    <p:sldId id="430" r:id="rId6"/>
    <p:sldId id="256" r:id="rId7"/>
    <p:sldId id="258" r:id="rId8"/>
    <p:sldId id="416" r:id="rId9"/>
    <p:sldId id="427" r:id="rId10"/>
    <p:sldId id="259" r:id="rId11"/>
    <p:sldId id="263" r:id="rId12"/>
    <p:sldId id="424" r:id="rId13"/>
    <p:sldId id="425" r:id="rId14"/>
    <p:sldId id="426" r:id="rId15"/>
    <p:sldId id="428" r:id="rId1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2DF7A3-A509-3CE0-F397-0E9A8365AC03}" name="Magdalena Nasiłowska" initials="MN" userId="S::m.nasilowska@gardenofwords.pl::06b0f2a0-7219-4dce-82aa-4f0841fb5e9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376B"/>
    <a:srgbClr val="DEB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8A3BB8-093E-4F38-A75D-189972300A7C}" v="3" dt="2025-10-13T13:24:24.5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23" autoAdjust="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8/10/relationships/authors" Target="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rbanska, Marta" userId="4c0fdd78-21d6-4257-aba1-33b8a6f8f2ba" providerId="ADAL" clId="{0DF05993-2302-4994-93AE-81A1A0EF442C}"/>
    <pc:docChg chg="undo custSel modSld">
      <pc:chgData name="Urbanska, Marta" userId="4c0fdd78-21d6-4257-aba1-33b8a6f8f2ba" providerId="ADAL" clId="{0DF05993-2302-4994-93AE-81A1A0EF442C}" dt="2025-10-13T13:25:00.048" v="66" actId="113"/>
      <pc:docMkLst>
        <pc:docMk/>
      </pc:docMkLst>
      <pc:sldChg chg="modSp mod">
        <pc:chgData name="Urbanska, Marta" userId="4c0fdd78-21d6-4257-aba1-33b8a6f8f2ba" providerId="ADAL" clId="{0DF05993-2302-4994-93AE-81A1A0EF442C}" dt="2025-10-13T13:25:00.048" v="66" actId="113"/>
        <pc:sldMkLst>
          <pc:docMk/>
          <pc:sldMk cId="243424116" sldId="429"/>
        </pc:sldMkLst>
        <pc:spChg chg="mod">
          <ac:chgData name="Urbanska, Marta" userId="4c0fdd78-21d6-4257-aba1-33b8a6f8f2ba" providerId="ADAL" clId="{0DF05993-2302-4994-93AE-81A1A0EF442C}" dt="2025-10-13T13:25:00.048" v="66" actId="113"/>
          <ac:spMkLst>
            <pc:docMk/>
            <pc:sldMk cId="243424116" sldId="429"/>
            <ac:spMk id="5" creationId="{3791C85D-6DAA-4E69-85FD-F86769EF4FF7}"/>
          </ac:spMkLst>
        </pc:spChg>
      </pc:sldChg>
      <pc:sldChg chg="modSp mod">
        <pc:chgData name="Urbanska, Marta" userId="4c0fdd78-21d6-4257-aba1-33b8a6f8f2ba" providerId="ADAL" clId="{0DF05993-2302-4994-93AE-81A1A0EF442C}" dt="2025-10-13T13:24:36.015" v="65" actId="113"/>
        <pc:sldMkLst>
          <pc:docMk/>
          <pc:sldMk cId="106822110" sldId="430"/>
        </pc:sldMkLst>
        <pc:spChg chg="mod">
          <ac:chgData name="Urbanska, Marta" userId="4c0fdd78-21d6-4257-aba1-33b8a6f8f2ba" providerId="ADAL" clId="{0DF05993-2302-4994-93AE-81A1A0EF442C}" dt="2025-10-13T13:24:36.015" v="65" actId="113"/>
          <ac:spMkLst>
            <pc:docMk/>
            <pc:sldMk cId="106822110" sldId="430"/>
            <ac:spMk id="5" creationId="{3791C85D-6DAA-4E69-85FD-F86769EF4FF7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DEB0FF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C1-4A70-A8A0-02335A4ED42B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Seria 2</c:v>
                </c:pt>
              </c:strCache>
            </c:strRef>
          </c:tx>
          <c:spPr>
            <a:solidFill>
              <a:srgbClr val="57376B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C1-4A70-A8A0-02335A4ED42B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Seria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C1-4A70-A8A0-02335A4ED4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282944"/>
        <c:axId val="147313408"/>
      </c:barChart>
      <c:catAx>
        <c:axId val="14728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Montserrat" pitchFamily="2" charset="-18"/>
                <a:ea typeface="+mn-ea"/>
                <a:cs typeface="+mn-cs"/>
              </a:defRPr>
            </a:pPr>
            <a:endParaRPr lang="pl-PL"/>
          </a:p>
        </c:txPr>
        <c:crossAx val="147313408"/>
        <c:crosses val="autoZero"/>
        <c:auto val="1"/>
        <c:lblAlgn val="ctr"/>
        <c:lblOffset val="100"/>
        <c:noMultiLvlLbl val="0"/>
      </c:catAx>
      <c:valAx>
        <c:axId val="14731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Montserrat" pitchFamily="2" charset="-18"/>
                <a:ea typeface="+mn-ea"/>
                <a:cs typeface="+mn-cs"/>
              </a:defRPr>
            </a:pPr>
            <a:endParaRPr lang="pl-PL"/>
          </a:p>
        </c:txPr>
        <c:crossAx val="147282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143743477848396"/>
          <c:y val="0.9328857152088923"/>
          <c:w val="0.22507684280428805"/>
          <c:h val="6.71141774588819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Montserrat" pitchFamily="2" charset="-18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>
              <a:solidFill>
                <a:srgbClr val="DEB0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9E-4D11-B7F9-E2378ACB085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A9E-4D11-B7F9-E2378ACB0850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9E-4D11-B7F9-E2378ACB0850}"/>
              </c:ext>
            </c:extLst>
          </c:dPt>
          <c:dPt>
            <c:idx val="3"/>
            <c:bubble3D val="0"/>
            <c:spPr>
              <a:solidFill>
                <a:srgbClr val="57376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A9E-4D11-B7F9-E2378ACB0850}"/>
              </c:ext>
            </c:extLst>
          </c:dPt>
          <c:cat>
            <c:strRef>
              <c:f>Arkusz1!$A$2:$A$5</c:f>
              <c:strCache>
                <c:ptCount val="4"/>
                <c:pt idx="0">
                  <c:v>1. kwartał</c:v>
                </c:pt>
                <c:pt idx="1">
                  <c:v>2. kwartał</c:v>
                </c:pt>
                <c:pt idx="2">
                  <c:v>3. kwartał</c:v>
                </c:pt>
                <c:pt idx="3">
                  <c:v>4. kwartał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9E-4D11-B7F9-E2378ACB08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Montserrat" pitchFamily="2" charset="-18"/>
              <a:ea typeface="+mn-ea"/>
              <a:cs typeface="+mn-cs"/>
            </a:defRPr>
          </a:pPr>
          <a:endParaRPr lang="pl-PL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51E92-6B86-4ABD-AB2E-109B822E0917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8EFF7-CF26-4D27-8DB9-75C3920AE9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3582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28EFF7-CF26-4D27-8DB9-75C3920AE996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6274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28EFF7-CF26-4D27-8DB9-75C3920AE996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1644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D9BDD0-5C36-0AF7-E64B-472DF7C8F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D9D2727-0F31-9315-94CA-6C172618C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8ABE8BA-A2E4-1028-F4B4-0A77E10C0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09E371-716F-66B1-9197-7EB198E88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B4076F2-F9F9-2DD1-986B-F35A1DEA8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747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365205-9E58-A150-CDAC-253F9C36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ACCCD7-7AA2-179E-6D92-8504E23B2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A796B40-B903-9D70-90D8-5CE0E4F01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47900E-63A2-5752-5586-4EFC02B36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329899-2F7B-AC2C-3081-8A040EAA3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454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82FD014-DBE8-D8F0-4C6E-5DC5D4AA63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B879F17-FDF6-5FFF-8481-FCB411EBE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24CE7C-59CD-5CAA-173E-4C7BAA78D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FE4F1FF-30D8-D8EA-5317-C2E09A6B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5EC577C-6411-6657-CB0A-2864030E3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00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3AE681-7D00-913A-0256-74B2FAF2E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2F4B901-5AE8-31AC-8EBE-AB51601FE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91C9736-9AC5-2E9B-5428-B380CACFE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9E9D8BB-493C-CEF4-D5D0-4B84474CF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A9DD28-A243-14CE-FD26-3AFF39A8F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917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4A653B-52F8-671C-1B80-F738744EC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947605A-E463-76E7-B84A-484FF80E9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3F8149-F6CF-8D68-073F-1A85B511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6B8ADD-5C8D-5282-1220-138120EE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6E56D2A-1F14-2CC5-1303-681D371B4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545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2CBC48-777E-8139-BACB-2B9FBA113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E9D92D-E689-220C-A1E3-9C9AA8C952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199E2A3-736D-3BD7-4879-278F51F4F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95DEC14-67C0-8571-63FC-E2CBBD094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D5F61DC-BAEA-E437-7883-00A01897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3BB0ED6-9DC2-C5A9-E70D-E4CA1959C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972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982D1B-A3FC-AC21-E8BD-8BBA456D4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B3EF691-660B-B7A9-763A-43B304F3E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B87A0AC-7866-6EAA-B4C4-675B7ED0C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190FAF-67B1-A661-41C0-E9CCE0493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DC16A78-423F-B91A-E6E3-778B26A2F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243C6CFE-A641-B0D0-5BD4-D0059908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E54770D-3104-5164-2F31-CB6E3901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6C66993-45C1-C19B-82AC-7D91F2952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67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FCF4C0A-CB0D-B74D-735C-C6268077B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67477A5-4533-7853-89F0-FA91158D1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F96E41A-703B-87C1-74FF-85EDA82C0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B06C670-281B-8F3D-A54B-DF6DC5A0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337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098C2D8-D446-EF9C-C93F-B70D227AF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75DCEF9-BB5B-35F2-5D73-0878B1A99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AC48EC5-B46C-EA09-257A-70DA7E629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828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AE1FBE-9CB5-F76C-5CC1-6FC264769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690F1A-5F77-7C5C-E71D-41340A10A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BC520C4-B233-811E-875D-52BCFDE8E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825CF8-A455-507C-2555-AB4E07204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5BE43A2-B175-54E2-9B03-7838F08AB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1F936DD-2F79-984F-F0FA-BC3E65E4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17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6FFED9-B0D3-E78F-5B8E-DA14F8836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7799886-A95D-8AC3-4532-6504FBAE66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4FEE090-99CE-286D-F5D4-3A900F0298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ABBB321-3B83-09F6-D8C4-DF8384572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A44E90C-DEB0-97CF-3CCE-1150FB252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27D4456-48DB-0238-3E0B-FE8AEE6CA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399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EBEE5F8-F7EA-FD47-6F9D-FF93B5DB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CE46ABC-B0C2-1085-E353-58E3D90D1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71C837-DD12-3D02-0FCA-FDB573F8B9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D51434-29DE-4546-8960-D89C316B708E}" type="datetimeFigureOut">
              <a:rPr lang="pl-PL" smtClean="0"/>
              <a:pPr/>
              <a:t>13.10.2025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4846EAD-2AFB-CD48-EF41-3B1EA55D9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2441288-4036-CE4D-A7E4-10294A167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87944F-409D-43FA-8883-30CFBC51FC7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55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B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Obraz 29" descr="Obraz zawierający osoba, ubrania, w pomieszczeniu, ściana&#10;&#10;Opis wygenerowany automatycznie">
            <a:extLst>
              <a:ext uri="{FF2B5EF4-FFF2-40B4-BE49-F238E27FC236}">
                <a16:creationId xmlns:a16="http://schemas.microsoft.com/office/drawing/2014/main" id="{B79FDCB6-6C7E-BA53-8DC2-82F27538E8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8" b="-1"/>
          <a:stretch/>
        </p:blipFill>
        <p:spPr>
          <a:xfrm flipH="1">
            <a:off x="0" y="-1"/>
            <a:ext cx="12192000" cy="6857999"/>
          </a:xfrm>
          <a:prstGeom prst="rect">
            <a:avLst/>
          </a:prstGeom>
        </p:spPr>
      </p:pic>
      <p:sp>
        <p:nvSpPr>
          <p:cNvPr id="63" name="Prostokąt 62">
            <a:extLst>
              <a:ext uri="{FF2B5EF4-FFF2-40B4-BE49-F238E27FC236}">
                <a16:creationId xmlns:a16="http://schemas.microsoft.com/office/drawing/2014/main" id="{31F1CD6C-F2BB-6D43-8A90-71E5511848B0}"/>
              </a:ext>
            </a:extLst>
          </p:cNvPr>
          <p:cNvSpPr/>
          <p:nvPr/>
        </p:nvSpPr>
        <p:spPr>
          <a:xfrm>
            <a:off x="0" y="-3"/>
            <a:ext cx="12192000" cy="6858001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5F6714FC-8FC3-6DF9-D9BA-9529991BD0CE}"/>
              </a:ext>
            </a:extLst>
          </p:cNvPr>
          <p:cNvSpPr/>
          <p:nvPr/>
        </p:nvSpPr>
        <p:spPr>
          <a:xfrm>
            <a:off x="0" y="5461057"/>
            <a:ext cx="12192000" cy="1401634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0" name="Obraz 59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D4B41E7C-7E78-20A4-4DFD-13C8BC6378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46" y="5702908"/>
            <a:ext cx="1968954" cy="928042"/>
          </a:xfrm>
          <a:prstGeom prst="rect">
            <a:avLst/>
          </a:prstGeom>
        </p:spPr>
      </p:pic>
      <p:sp>
        <p:nvSpPr>
          <p:cNvPr id="61" name="Prostokąt 60">
            <a:extLst>
              <a:ext uri="{FF2B5EF4-FFF2-40B4-BE49-F238E27FC236}">
                <a16:creationId xmlns:a16="http://schemas.microsoft.com/office/drawing/2014/main" id="{A908EFA2-063B-D4CF-1A1B-6CE097A4D751}"/>
              </a:ext>
            </a:extLst>
          </p:cNvPr>
          <p:cNvSpPr/>
          <p:nvPr/>
        </p:nvSpPr>
        <p:spPr>
          <a:xfrm>
            <a:off x="647246" y="1645808"/>
            <a:ext cx="5900351" cy="957942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000" b="1" dirty="0">
                <a:solidFill>
                  <a:srgbClr val="57376B"/>
                </a:solidFill>
                <a:latin typeface="Montserrat" pitchFamily="2" charset="-18"/>
              </a:rPr>
              <a:t>Tytuł prezentacji</a:t>
            </a:r>
          </a:p>
        </p:txBody>
      </p:sp>
      <p:grpSp>
        <p:nvGrpSpPr>
          <p:cNvPr id="93" name="Grupa 92">
            <a:extLst>
              <a:ext uri="{FF2B5EF4-FFF2-40B4-BE49-F238E27FC236}">
                <a16:creationId xmlns:a16="http://schemas.microsoft.com/office/drawing/2014/main" id="{DCA1E323-5C21-D736-EB95-FB891F7AA2A5}"/>
              </a:ext>
            </a:extLst>
          </p:cNvPr>
          <p:cNvGrpSpPr/>
          <p:nvPr/>
        </p:nvGrpSpPr>
        <p:grpSpPr>
          <a:xfrm>
            <a:off x="8869417" y="5956257"/>
            <a:ext cx="3322583" cy="928042"/>
            <a:chOff x="8407399" y="5822517"/>
            <a:chExt cx="3784602" cy="1057090"/>
          </a:xfrm>
          <a:solidFill>
            <a:srgbClr val="000000">
              <a:alpha val="10196"/>
            </a:srgbClr>
          </a:solidFill>
        </p:grpSpPr>
        <p:sp>
          <p:nvSpPr>
            <p:cNvPr id="92" name="Dowolny kształt: kształt 91">
              <a:extLst>
                <a:ext uri="{FF2B5EF4-FFF2-40B4-BE49-F238E27FC236}">
                  <a16:creationId xmlns:a16="http://schemas.microsoft.com/office/drawing/2014/main" id="{B0614B5E-C619-FCF2-A700-1905C8E7EE52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86" name="Dowolny kształt: kształt 85">
              <a:extLst>
                <a:ext uri="{FF2B5EF4-FFF2-40B4-BE49-F238E27FC236}">
                  <a16:creationId xmlns:a16="http://schemas.microsoft.com/office/drawing/2014/main" id="{84041AE1-B491-8227-4F89-6AAE67902AED}"/>
                </a:ext>
              </a:extLst>
            </p:cNvPr>
            <p:cNvSpPr/>
            <p:nvPr/>
          </p:nvSpPr>
          <p:spPr>
            <a:xfrm>
              <a:off x="11185885" y="6564232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69" name="Dowolny kształt: kształt 68">
              <a:extLst>
                <a:ext uri="{FF2B5EF4-FFF2-40B4-BE49-F238E27FC236}">
                  <a16:creationId xmlns:a16="http://schemas.microsoft.com/office/drawing/2014/main" id="{FA9FCAC5-157C-A19F-6846-E9ADDF7C3927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88" name="Dowolny kształt: kształt 87">
              <a:extLst>
                <a:ext uri="{FF2B5EF4-FFF2-40B4-BE49-F238E27FC236}">
                  <a16:creationId xmlns:a16="http://schemas.microsoft.com/office/drawing/2014/main" id="{D64A4F06-240D-B110-73A0-0EB88E179D98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78" name="Dowolny kształt: kształt 77">
              <a:extLst>
                <a:ext uri="{FF2B5EF4-FFF2-40B4-BE49-F238E27FC236}">
                  <a16:creationId xmlns:a16="http://schemas.microsoft.com/office/drawing/2014/main" id="{93047277-D281-C1F8-07F9-AAB436B7FC10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80" name="Dowolny kształt: kształt 79">
              <a:extLst>
                <a:ext uri="{FF2B5EF4-FFF2-40B4-BE49-F238E27FC236}">
                  <a16:creationId xmlns:a16="http://schemas.microsoft.com/office/drawing/2014/main" id="{CD18FD28-AB03-5384-14F7-F91FEF15E8D9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81" name="Dowolny kształt: kształt 80">
              <a:extLst>
                <a:ext uri="{FF2B5EF4-FFF2-40B4-BE49-F238E27FC236}">
                  <a16:creationId xmlns:a16="http://schemas.microsoft.com/office/drawing/2014/main" id="{C0B82DE7-6AED-A4BC-879B-B84A4817661D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 dirty="0"/>
            </a:p>
          </p:txBody>
        </p:sp>
      </p:grpSp>
      <p:sp>
        <p:nvSpPr>
          <p:cNvPr id="94" name="Prostokąt 93">
            <a:extLst>
              <a:ext uri="{FF2B5EF4-FFF2-40B4-BE49-F238E27FC236}">
                <a16:creationId xmlns:a16="http://schemas.microsoft.com/office/drawing/2014/main" id="{F19DBAC3-B991-1933-A896-F96911DB120F}"/>
              </a:ext>
            </a:extLst>
          </p:cNvPr>
          <p:cNvSpPr/>
          <p:nvPr/>
        </p:nvSpPr>
        <p:spPr>
          <a:xfrm>
            <a:off x="647246" y="2852615"/>
            <a:ext cx="6744154" cy="957942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000" dirty="0">
                <a:solidFill>
                  <a:srgbClr val="57376B"/>
                </a:solidFill>
                <a:latin typeface="Montserrat" pitchFamily="2" charset="-18"/>
              </a:rPr>
              <a:t>Podtytuł prezentacji</a:t>
            </a:r>
          </a:p>
        </p:txBody>
      </p:sp>
      <p:cxnSp>
        <p:nvCxnSpPr>
          <p:cNvPr id="97" name="Łącznik prosty 96">
            <a:extLst>
              <a:ext uri="{FF2B5EF4-FFF2-40B4-BE49-F238E27FC236}">
                <a16:creationId xmlns:a16="http://schemas.microsoft.com/office/drawing/2014/main" id="{7867DA27-A8EA-8C86-379A-1EEFCB6EE2BD}"/>
              </a:ext>
            </a:extLst>
          </p:cNvPr>
          <p:cNvCxnSpPr>
            <a:cxnSpLocks/>
          </p:cNvCxnSpPr>
          <p:nvPr/>
        </p:nvCxnSpPr>
        <p:spPr>
          <a:xfrm>
            <a:off x="3062205" y="5634155"/>
            <a:ext cx="0" cy="1065548"/>
          </a:xfrm>
          <a:prstGeom prst="line">
            <a:avLst/>
          </a:prstGeom>
          <a:ln w="12700">
            <a:solidFill>
              <a:srgbClr val="5737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Dowolny kształt: kształt 98">
            <a:extLst>
              <a:ext uri="{FF2B5EF4-FFF2-40B4-BE49-F238E27FC236}">
                <a16:creationId xmlns:a16="http://schemas.microsoft.com/office/drawing/2014/main" id="{5F9313F0-6D2D-C0C5-9637-851DE9DA1E19}"/>
              </a:ext>
            </a:extLst>
          </p:cNvPr>
          <p:cNvSpPr/>
          <p:nvPr/>
        </p:nvSpPr>
        <p:spPr>
          <a:xfrm>
            <a:off x="10574754" y="5212192"/>
            <a:ext cx="492450" cy="492450"/>
          </a:xfrm>
          <a:custGeom>
            <a:avLst/>
            <a:gdLst>
              <a:gd name="connsiteX0" fmla="*/ 357222 w 357221"/>
              <a:gd name="connsiteY0" fmla="*/ 178611 h 357221"/>
              <a:gd name="connsiteX1" fmla="*/ 178611 w 357221"/>
              <a:gd name="connsiteY1" fmla="*/ 357222 h 357221"/>
              <a:gd name="connsiteX2" fmla="*/ 0 w 357221"/>
              <a:gd name="connsiteY2" fmla="*/ 178611 h 357221"/>
              <a:gd name="connsiteX3" fmla="*/ 178611 w 357221"/>
              <a:gd name="connsiteY3" fmla="*/ 0 h 357221"/>
              <a:gd name="connsiteX4" fmla="*/ 357222 w 357221"/>
              <a:gd name="connsiteY4" fmla="*/ 178611 h 35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221" h="357221">
                <a:moveTo>
                  <a:pt x="357222" y="178611"/>
                </a:moveTo>
                <a:cubicBezTo>
                  <a:pt x="357222" y="277255"/>
                  <a:pt x="277255" y="357222"/>
                  <a:pt x="178611" y="357222"/>
                </a:cubicBezTo>
                <a:cubicBezTo>
                  <a:pt x="79967" y="357222"/>
                  <a:pt x="0" y="277255"/>
                  <a:pt x="0" y="178611"/>
                </a:cubicBezTo>
                <a:cubicBezTo>
                  <a:pt x="0" y="79967"/>
                  <a:pt x="79967" y="0"/>
                  <a:pt x="178611" y="0"/>
                </a:cubicBezTo>
                <a:cubicBezTo>
                  <a:pt x="277255" y="0"/>
                  <a:pt x="357222" y="79967"/>
                  <a:pt x="357222" y="178611"/>
                </a:cubicBezTo>
                <a:close/>
              </a:path>
            </a:pathLst>
          </a:custGeom>
          <a:solidFill>
            <a:srgbClr val="000000">
              <a:alpha val="10196"/>
            </a:srgbClr>
          </a:solidFill>
          <a:ln w="6962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14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6536BF3-E795-44A6-8B87-8E892D07D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3098918"/>
            <a:ext cx="6102833" cy="28606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pl-PL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58395D3-CD78-E326-18C9-7E56B96C14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0"/>
            <a:ext cx="6096000" cy="309891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2CCA9F1-A7FA-E49F-96E1-F420FD44FFF3}"/>
              </a:ext>
            </a:extLst>
          </p:cNvPr>
          <p:cNvSpPr/>
          <p:nvPr/>
        </p:nvSpPr>
        <p:spPr>
          <a:xfrm>
            <a:off x="0" y="0"/>
            <a:ext cx="6096000" cy="3098917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AF09A88E-E61B-9B06-5792-2E40121B2A1B}"/>
              </a:ext>
            </a:extLst>
          </p:cNvPr>
          <p:cNvSpPr/>
          <p:nvPr/>
        </p:nvSpPr>
        <p:spPr>
          <a:xfrm>
            <a:off x="6096000" y="3098917"/>
            <a:ext cx="6102832" cy="2860687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36BBC4E-139A-DE80-BAAF-C73A9069E1A0}"/>
              </a:ext>
            </a:extLst>
          </p:cNvPr>
          <p:cNvSpPr txBox="1"/>
          <p:nvPr/>
        </p:nvSpPr>
        <p:spPr>
          <a:xfrm>
            <a:off x="556170" y="784242"/>
            <a:ext cx="4854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Lorem</a:t>
            </a:r>
            <a:r>
              <a:rPr lang="pl-PL" sz="3200" b="1" dirty="0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ipsum</a:t>
            </a:r>
            <a:r>
              <a:rPr lang="pl-PL" sz="3200" b="1" dirty="0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dolor</a:t>
            </a:r>
            <a:endParaRPr lang="pl-PL" sz="3200" b="1" dirty="0">
              <a:solidFill>
                <a:srgbClr val="57376B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7E11060-B444-6E06-2D57-7835D34B9EEF}"/>
              </a:ext>
            </a:extLst>
          </p:cNvPr>
          <p:cNvSpPr txBox="1"/>
          <p:nvPr/>
        </p:nvSpPr>
        <p:spPr>
          <a:xfrm>
            <a:off x="1031558" y="1549467"/>
            <a:ext cx="3903358" cy="1388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1000"/>
              </a:spcBef>
              <a:defRPr sz="100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/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Lorem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ipsum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dolor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sit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amet,consectetuer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adipiscing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elit,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sed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diam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nonummy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nibh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euismod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tincidunt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b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</a:b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ut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laoreet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dolore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magna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aliquam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erat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volutpat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2C913B1E-2F90-ABC0-3007-5CADA4FAFB3F}"/>
              </a:ext>
            </a:extLst>
          </p:cNvPr>
          <p:cNvSpPr txBox="1"/>
          <p:nvPr/>
        </p:nvSpPr>
        <p:spPr>
          <a:xfrm>
            <a:off x="6720349" y="3806198"/>
            <a:ext cx="4854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Lorem</a:t>
            </a:r>
            <a:r>
              <a:rPr lang="pl-PL" sz="3200" b="1" dirty="0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ipsum</a:t>
            </a:r>
            <a:r>
              <a:rPr lang="pl-PL" sz="3200" b="1" dirty="0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solidFill>
                  <a:srgbClr val="57376B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dolor</a:t>
            </a:r>
            <a:endParaRPr lang="pl-PL" sz="3200" b="1" dirty="0">
              <a:solidFill>
                <a:srgbClr val="57376B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DEDF2543-5555-64A4-F87E-C286EC59FE54}"/>
              </a:ext>
            </a:extLst>
          </p:cNvPr>
          <p:cNvSpPr txBox="1"/>
          <p:nvPr/>
        </p:nvSpPr>
        <p:spPr>
          <a:xfrm>
            <a:off x="7195737" y="4571423"/>
            <a:ext cx="3903358" cy="1388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1000"/>
              </a:spcBef>
              <a:defRPr sz="100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 algn="ctr"/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Lorem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ipsum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dolor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sit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amet,consectetuer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adipiscing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elit,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sed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diam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nonummy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nibh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euismod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tincidunt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b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</a:b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ut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laoreet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dolore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magna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aliquam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erat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 </a:t>
            </a:r>
            <a:r>
              <a:rPr lang="pl-PL" sz="1200" dirty="0" err="1">
                <a:solidFill>
                  <a:srgbClr val="57376B"/>
                </a:solidFill>
                <a:latin typeface="Century Gothic" panose="020B0502020202020204" pitchFamily="34" charset="0"/>
              </a:rPr>
              <a:t>volutpat</a:t>
            </a:r>
            <a:r>
              <a:rPr lang="pl-PL" sz="1200" dirty="0">
                <a:solidFill>
                  <a:srgbClr val="57376B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0" name="Owal 19">
            <a:extLst>
              <a:ext uri="{FF2B5EF4-FFF2-40B4-BE49-F238E27FC236}">
                <a16:creationId xmlns:a16="http://schemas.microsoft.com/office/drawing/2014/main" id="{AAE50702-2AA3-5C79-779B-9E50555B5E4B}"/>
              </a:ext>
            </a:extLst>
          </p:cNvPr>
          <p:cNvSpPr/>
          <p:nvPr/>
        </p:nvSpPr>
        <p:spPr>
          <a:xfrm>
            <a:off x="5342912" y="2325998"/>
            <a:ext cx="1506176" cy="15061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2" name="Obraz 21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680F2C1A-05A6-6025-28CD-3DD2677169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828" y="2810891"/>
            <a:ext cx="1138012" cy="536388"/>
          </a:xfrm>
          <a:prstGeom prst="rect">
            <a:avLst/>
          </a:prstGeom>
        </p:spPr>
      </p:pic>
      <p:sp>
        <p:nvSpPr>
          <p:cNvPr id="23" name="Prostokąt 22">
            <a:extLst>
              <a:ext uri="{FF2B5EF4-FFF2-40B4-BE49-F238E27FC236}">
                <a16:creationId xmlns:a16="http://schemas.microsoft.com/office/drawing/2014/main" id="{0B3EBA13-E7FD-0A2A-EBA7-C27804C1AB14}"/>
              </a:ext>
            </a:extLst>
          </p:cNvPr>
          <p:cNvSpPr/>
          <p:nvPr/>
        </p:nvSpPr>
        <p:spPr>
          <a:xfrm>
            <a:off x="-1" y="5959604"/>
            <a:ext cx="12192000" cy="898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64C7670F-6A2D-2F17-00D9-7A2CE963F4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30619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15">
            <a:extLst>
              <a:ext uri="{FF2B5EF4-FFF2-40B4-BE49-F238E27FC236}">
                <a16:creationId xmlns:a16="http://schemas.microsoft.com/office/drawing/2014/main" id="{090D6160-CAB2-FB40-5EC4-51A84F71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5550" y="6290547"/>
            <a:ext cx="2743200" cy="365125"/>
          </a:xfrm>
        </p:spPr>
        <p:txBody>
          <a:bodyPr/>
          <a:lstStyle/>
          <a:p>
            <a:fld id="{E02F3679-AEB5-483A-A38D-1A2E94815EE6}" type="slidenum">
              <a:rPr lang="pl-PL" sz="1400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11</a:t>
            </a:fld>
            <a:endParaRPr lang="pl-PL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5DBF453-3DD5-3529-7183-152565B6BF24}"/>
              </a:ext>
            </a:extLst>
          </p:cNvPr>
          <p:cNvSpPr txBox="1"/>
          <p:nvPr/>
        </p:nvSpPr>
        <p:spPr>
          <a:xfrm>
            <a:off x="758942" y="1811716"/>
            <a:ext cx="950558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elit,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ad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minim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veniam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quis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nostrud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exerci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tatio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Ullamcorper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suscipit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lobortis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nisl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aliquip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ex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commodo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autem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iriure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hendrerit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vulputate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velit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esse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molestie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illum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feugiat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vero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eros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accumsan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iusto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odio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dignissim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qui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blandit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praesent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luptatum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zzril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delenit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augue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te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feugait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  <a:p>
            <a:endParaRPr lang="pl-PL" sz="1600" dirty="0"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ectetuer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elit,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ad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minim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veniam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quis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nostrud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exerci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tation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ullamcorper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suscipit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lobortis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nisl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aliquip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ex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commodo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CF01BF7B-ABD3-F094-37E4-8344D32B1555}"/>
              </a:ext>
            </a:extLst>
          </p:cNvPr>
          <p:cNvSpPr txBox="1"/>
          <p:nvPr/>
        </p:nvSpPr>
        <p:spPr>
          <a:xfrm>
            <a:off x="766988" y="772886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9C21EF52-BB06-7382-14C6-E0C8D5F117B4}"/>
              </a:ext>
            </a:extLst>
          </p:cNvPr>
          <p:cNvSpPr/>
          <p:nvPr/>
        </p:nvSpPr>
        <p:spPr>
          <a:xfrm>
            <a:off x="0" y="5959603"/>
            <a:ext cx="12192000" cy="898396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F2827103-1260-A55A-13FB-1DFF4E9757B7}"/>
              </a:ext>
            </a:extLst>
          </p:cNvPr>
          <p:cNvGrpSpPr/>
          <p:nvPr/>
        </p:nvGrpSpPr>
        <p:grpSpPr>
          <a:xfrm>
            <a:off x="9862457" y="5990255"/>
            <a:ext cx="2329544" cy="889352"/>
            <a:chOff x="8407399" y="5434756"/>
            <a:chExt cx="3784602" cy="1444851"/>
          </a:xfrm>
          <a:solidFill>
            <a:srgbClr val="000000">
              <a:alpha val="10196"/>
            </a:srgbClr>
          </a:solidFill>
        </p:grpSpPr>
        <p:sp>
          <p:nvSpPr>
            <p:cNvPr id="4" name="Dowolny kształt: kształt 3">
              <a:extLst>
                <a:ext uri="{FF2B5EF4-FFF2-40B4-BE49-F238E27FC236}">
                  <a16:creationId xmlns:a16="http://schemas.microsoft.com/office/drawing/2014/main" id="{50EB8F27-1CD8-64D9-3FB8-644952E77AAA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5" name="Dowolny kształt: kształt 4">
              <a:extLst>
                <a:ext uri="{FF2B5EF4-FFF2-40B4-BE49-F238E27FC236}">
                  <a16:creationId xmlns:a16="http://schemas.microsoft.com/office/drawing/2014/main" id="{E58BBC37-A42E-A4E2-8825-28F64B53CEF1}"/>
                </a:ext>
              </a:extLst>
            </p:cNvPr>
            <p:cNvSpPr/>
            <p:nvPr/>
          </p:nvSpPr>
          <p:spPr>
            <a:xfrm>
              <a:off x="11185885" y="6564232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7" name="Dowolny kształt: kształt 6">
              <a:extLst>
                <a:ext uri="{FF2B5EF4-FFF2-40B4-BE49-F238E27FC236}">
                  <a16:creationId xmlns:a16="http://schemas.microsoft.com/office/drawing/2014/main" id="{97116AC8-0505-6DB3-5E4F-5E93497D9BAB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3" name="Dowolny kształt: kształt 12">
              <a:extLst>
                <a:ext uri="{FF2B5EF4-FFF2-40B4-BE49-F238E27FC236}">
                  <a16:creationId xmlns:a16="http://schemas.microsoft.com/office/drawing/2014/main" id="{7B5C93A2-2A2F-6622-2E9F-9A88054EF511}"/>
                </a:ext>
              </a:extLst>
            </p:cNvPr>
            <p:cNvSpPr/>
            <p:nvPr/>
          </p:nvSpPr>
          <p:spPr>
            <a:xfrm>
              <a:off x="11327923" y="5434756"/>
              <a:ext cx="319326" cy="175996"/>
            </a:xfrm>
            <a:custGeom>
              <a:avLst/>
              <a:gdLst>
                <a:gd name="connsiteX0" fmla="*/ 3297 w 319326"/>
                <a:gd name="connsiteY0" fmla="*/ 0 h 175996"/>
                <a:gd name="connsiteX1" fmla="*/ 316028 w 319326"/>
                <a:gd name="connsiteY1" fmla="*/ 0 h 175996"/>
                <a:gd name="connsiteX2" fmla="*/ 319326 w 319326"/>
                <a:gd name="connsiteY2" fmla="*/ 16333 h 175996"/>
                <a:gd name="connsiteX3" fmla="*/ 159663 w 319326"/>
                <a:gd name="connsiteY3" fmla="*/ 175996 h 175996"/>
                <a:gd name="connsiteX4" fmla="*/ 0 w 319326"/>
                <a:gd name="connsiteY4" fmla="*/ 16333 h 17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26" h="175996">
                  <a:moveTo>
                    <a:pt x="3297" y="0"/>
                  </a:moveTo>
                  <a:lnTo>
                    <a:pt x="316028" y="0"/>
                  </a:lnTo>
                  <a:lnTo>
                    <a:pt x="319326" y="16333"/>
                  </a:lnTo>
                  <a:cubicBezTo>
                    <a:pt x="319326" y="104513"/>
                    <a:pt x="247843" y="175996"/>
                    <a:pt x="159663" y="175996"/>
                  </a:cubicBezTo>
                  <a:cubicBezTo>
                    <a:pt x="71484" y="175996"/>
                    <a:pt x="0" y="104513"/>
                    <a:pt x="0" y="1633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5" name="Dowolny kształt: kształt 24">
              <a:extLst>
                <a:ext uri="{FF2B5EF4-FFF2-40B4-BE49-F238E27FC236}">
                  <a16:creationId xmlns:a16="http://schemas.microsoft.com/office/drawing/2014/main" id="{F5CE9263-25F5-CFBA-7643-3748C777D845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6" name="Dowolny kształt: kształt 25">
              <a:extLst>
                <a:ext uri="{FF2B5EF4-FFF2-40B4-BE49-F238E27FC236}">
                  <a16:creationId xmlns:a16="http://schemas.microsoft.com/office/drawing/2014/main" id="{435ECA08-9985-4408-D990-FC46D821CE2D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7" name="Dowolny kształt: kształt 26">
              <a:extLst>
                <a:ext uri="{FF2B5EF4-FFF2-40B4-BE49-F238E27FC236}">
                  <a16:creationId xmlns:a16="http://schemas.microsoft.com/office/drawing/2014/main" id="{079183C4-E8B7-EA0F-E95D-FDD95A1DF50F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8" name="Dowolny kształt: kształt 27">
              <a:extLst>
                <a:ext uri="{FF2B5EF4-FFF2-40B4-BE49-F238E27FC236}">
                  <a16:creationId xmlns:a16="http://schemas.microsoft.com/office/drawing/2014/main" id="{3D56E7B7-CDC5-1810-5EEA-7DBC850D12DF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pic>
        <p:nvPicPr>
          <p:cNvPr id="8" name="Obraz 7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B6A2498C-8D3F-57BE-0BB8-3AE69156FC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2541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15">
            <a:extLst>
              <a:ext uri="{FF2B5EF4-FFF2-40B4-BE49-F238E27FC236}">
                <a16:creationId xmlns:a16="http://schemas.microsoft.com/office/drawing/2014/main" id="{090D6160-CAB2-FB40-5EC4-51A84F71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5550" y="6290547"/>
            <a:ext cx="2743200" cy="365125"/>
          </a:xfrm>
        </p:spPr>
        <p:txBody>
          <a:bodyPr/>
          <a:lstStyle/>
          <a:p>
            <a:fld id="{E02F3679-AEB5-483A-A38D-1A2E94815EE6}" type="slidenum">
              <a:rPr lang="pl-PL" sz="1400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12</a:t>
            </a:fld>
            <a:endParaRPr lang="pl-PL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B3E2532B-79CB-4752-C19F-CFF069D4D115}"/>
              </a:ext>
            </a:extLst>
          </p:cNvPr>
          <p:cNvSpPr/>
          <p:nvPr/>
        </p:nvSpPr>
        <p:spPr>
          <a:xfrm>
            <a:off x="0" y="5959603"/>
            <a:ext cx="12192000" cy="898396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id="{CA4FB613-33A8-C026-5D94-13E71E39F7D5}"/>
              </a:ext>
            </a:extLst>
          </p:cNvPr>
          <p:cNvGrpSpPr/>
          <p:nvPr/>
        </p:nvGrpSpPr>
        <p:grpSpPr>
          <a:xfrm>
            <a:off x="9862456" y="5971353"/>
            <a:ext cx="2329544" cy="889352"/>
            <a:chOff x="8407399" y="5434756"/>
            <a:chExt cx="3784602" cy="1444851"/>
          </a:xfrm>
          <a:solidFill>
            <a:srgbClr val="000000">
              <a:alpha val="10196"/>
            </a:srgbClr>
          </a:solidFill>
        </p:grpSpPr>
        <p:sp>
          <p:nvSpPr>
            <p:cNvPr id="15" name="Dowolny kształt: kształt 14">
              <a:extLst>
                <a:ext uri="{FF2B5EF4-FFF2-40B4-BE49-F238E27FC236}">
                  <a16:creationId xmlns:a16="http://schemas.microsoft.com/office/drawing/2014/main" id="{9999543F-F79B-4F17-26D2-674A8081E6D8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6" name="Dowolny kształt: kształt 15">
              <a:extLst>
                <a:ext uri="{FF2B5EF4-FFF2-40B4-BE49-F238E27FC236}">
                  <a16:creationId xmlns:a16="http://schemas.microsoft.com/office/drawing/2014/main" id="{C014CBE9-A2BB-E0DA-719D-12E7C8357198}"/>
                </a:ext>
              </a:extLst>
            </p:cNvPr>
            <p:cNvSpPr/>
            <p:nvPr/>
          </p:nvSpPr>
          <p:spPr>
            <a:xfrm>
              <a:off x="11185885" y="6564232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7" name="Dowolny kształt: kształt 16">
              <a:extLst>
                <a:ext uri="{FF2B5EF4-FFF2-40B4-BE49-F238E27FC236}">
                  <a16:creationId xmlns:a16="http://schemas.microsoft.com/office/drawing/2014/main" id="{75986F6B-5E1C-EB2C-8496-67DECA31D550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8" name="Dowolny kształt: kształt 17">
              <a:extLst>
                <a:ext uri="{FF2B5EF4-FFF2-40B4-BE49-F238E27FC236}">
                  <a16:creationId xmlns:a16="http://schemas.microsoft.com/office/drawing/2014/main" id="{A95C74E4-C7AD-395B-2958-DC5A0529814C}"/>
                </a:ext>
              </a:extLst>
            </p:cNvPr>
            <p:cNvSpPr/>
            <p:nvPr/>
          </p:nvSpPr>
          <p:spPr>
            <a:xfrm>
              <a:off x="11327923" y="5434756"/>
              <a:ext cx="319326" cy="175996"/>
            </a:xfrm>
            <a:custGeom>
              <a:avLst/>
              <a:gdLst>
                <a:gd name="connsiteX0" fmla="*/ 3297 w 319326"/>
                <a:gd name="connsiteY0" fmla="*/ 0 h 175996"/>
                <a:gd name="connsiteX1" fmla="*/ 316028 w 319326"/>
                <a:gd name="connsiteY1" fmla="*/ 0 h 175996"/>
                <a:gd name="connsiteX2" fmla="*/ 319326 w 319326"/>
                <a:gd name="connsiteY2" fmla="*/ 16333 h 175996"/>
                <a:gd name="connsiteX3" fmla="*/ 159663 w 319326"/>
                <a:gd name="connsiteY3" fmla="*/ 175996 h 175996"/>
                <a:gd name="connsiteX4" fmla="*/ 0 w 319326"/>
                <a:gd name="connsiteY4" fmla="*/ 16333 h 17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26" h="175996">
                  <a:moveTo>
                    <a:pt x="3297" y="0"/>
                  </a:moveTo>
                  <a:lnTo>
                    <a:pt x="316028" y="0"/>
                  </a:lnTo>
                  <a:lnTo>
                    <a:pt x="319326" y="16333"/>
                  </a:lnTo>
                  <a:cubicBezTo>
                    <a:pt x="319326" y="104513"/>
                    <a:pt x="247843" y="175996"/>
                    <a:pt x="159663" y="175996"/>
                  </a:cubicBezTo>
                  <a:cubicBezTo>
                    <a:pt x="71484" y="175996"/>
                    <a:pt x="0" y="104513"/>
                    <a:pt x="0" y="1633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9" name="Dowolny kształt: kształt 18">
              <a:extLst>
                <a:ext uri="{FF2B5EF4-FFF2-40B4-BE49-F238E27FC236}">
                  <a16:creationId xmlns:a16="http://schemas.microsoft.com/office/drawing/2014/main" id="{863CE6E5-ED47-8DAE-A3CD-76691B3D9FC7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0" name="Dowolny kształt: kształt 19">
              <a:extLst>
                <a:ext uri="{FF2B5EF4-FFF2-40B4-BE49-F238E27FC236}">
                  <a16:creationId xmlns:a16="http://schemas.microsoft.com/office/drawing/2014/main" id="{914E4FB9-F0CB-3478-0977-F51C776098E9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1" name="Dowolny kształt: kształt 20">
              <a:extLst>
                <a:ext uri="{FF2B5EF4-FFF2-40B4-BE49-F238E27FC236}">
                  <a16:creationId xmlns:a16="http://schemas.microsoft.com/office/drawing/2014/main" id="{88D2586A-2270-8713-44FD-6F7A7E084CC5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2" name="Dowolny kształt: kształt 21">
              <a:extLst>
                <a:ext uri="{FF2B5EF4-FFF2-40B4-BE49-F238E27FC236}">
                  <a16:creationId xmlns:a16="http://schemas.microsoft.com/office/drawing/2014/main" id="{D5ED056C-DF4B-9FAA-1533-50566B7A3593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CF01BF7B-ABD3-F094-37E4-8344D32B1555}"/>
              </a:ext>
            </a:extLst>
          </p:cNvPr>
          <p:cNvSpPr txBox="1"/>
          <p:nvPr/>
        </p:nvSpPr>
        <p:spPr>
          <a:xfrm>
            <a:off x="766988" y="772886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</p:txBody>
      </p:sp>
      <p:graphicFrame>
        <p:nvGraphicFramePr>
          <p:cNvPr id="4" name="Wykres 3">
            <a:extLst>
              <a:ext uri="{FF2B5EF4-FFF2-40B4-BE49-F238E27FC236}">
                <a16:creationId xmlns:a16="http://schemas.microsoft.com/office/drawing/2014/main" id="{9BD879F6-BDAA-3CA7-6289-3622B91CBE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7183214"/>
              </p:ext>
            </p:extLst>
          </p:nvPr>
        </p:nvGraphicFramePr>
        <p:xfrm>
          <a:off x="5236030" y="519231"/>
          <a:ext cx="7314870" cy="487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8EBF097E-0E15-2136-6558-ACD61C2FA5A6}"/>
              </a:ext>
            </a:extLst>
          </p:cNvPr>
          <p:cNvSpPr txBox="1"/>
          <p:nvPr/>
        </p:nvSpPr>
        <p:spPr>
          <a:xfrm>
            <a:off x="758943" y="1835141"/>
            <a:ext cx="466214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elit,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ad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minim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veniam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quis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nostrud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exerci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tatio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Ullamcorper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suscipit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lobortis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nisl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aliquip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ex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commodo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autem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iriure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hendrerit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vulputate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velit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esse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molestie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illum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feugiat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vero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eros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accumsan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iusto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odio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dignissim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qui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blandit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praesent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luptatum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zzril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delenit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augue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te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feugait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9" name="Obraz 8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D6314FEE-9E0C-477C-68D4-0EF2A41345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147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B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ole tekstowe 16">
            <a:extLst>
              <a:ext uri="{FF2B5EF4-FFF2-40B4-BE49-F238E27FC236}">
                <a16:creationId xmlns:a16="http://schemas.microsoft.com/office/drawing/2014/main" id="{2B29CC37-4B49-412D-83D7-0F09C1EB3A4B}"/>
              </a:ext>
            </a:extLst>
          </p:cNvPr>
          <p:cNvSpPr txBox="1"/>
          <p:nvPr/>
        </p:nvSpPr>
        <p:spPr>
          <a:xfrm>
            <a:off x="1028699" y="1746195"/>
            <a:ext cx="10134600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8000" b="1" dirty="0">
                <a:solidFill>
                  <a:srgbClr val="57376B"/>
                </a:solidFill>
                <a:latin typeface="Montserrat" pitchFamily="2" charset="-18"/>
                <a:cs typeface="Arial"/>
              </a:rPr>
              <a:t>Dziękujemy!</a:t>
            </a:r>
            <a:endParaRPr lang="pl-PL" sz="8000" dirty="0">
              <a:solidFill>
                <a:srgbClr val="57376B"/>
              </a:solidFill>
              <a:latin typeface="Montserrat" pitchFamily="2" charset="-18"/>
              <a:cs typeface="Arial"/>
            </a:endParaRPr>
          </a:p>
        </p:txBody>
      </p:sp>
      <p:pic>
        <p:nvPicPr>
          <p:cNvPr id="41" name="Grafika 40">
            <a:extLst>
              <a:ext uri="{FF2B5EF4-FFF2-40B4-BE49-F238E27FC236}">
                <a16:creationId xmlns:a16="http://schemas.microsoft.com/office/drawing/2014/main" id="{8204E0B0-AEEF-F650-F65D-B7ACFBD841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5406" r="19885"/>
          <a:stretch>
            <a:fillRect/>
          </a:stretch>
        </p:blipFill>
        <p:spPr>
          <a:xfrm rot="10800000" flipH="1" flipV="1">
            <a:off x="9372600" y="-1"/>
            <a:ext cx="2819400" cy="1746196"/>
          </a:xfrm>
          <a:custGeom>
            <a:avLst/>
            <a:gdLst>
              <a:gd name="connsiteX0" fmla="*/ 0 w 6569916"/>
              <a:gd name="connsiteY0" fmla="*/ 0 h 4069081"/>
              <a:gd name="connsiteX1" fmla="*/ 6569916 w 6569916"/>
              <a:gd name="connsiteY1" fmla="*/ 0 h 4069081"/>
              <a:gd name="connsiteX2" fmla="*/ 6569916 w 6569916"/>
              <a:gd name="connsiteY2" fmla="*/ 4069081 h 4069081"/>
              <a:gd name="connsiteX3" fmla="*/ 0 w 6569916"/>
              <a:gd name="connsiteY3" fmla="*/ 4069081 h 406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916" h="4069081">
                <a:moveTo>
                  <a:pt x="0" y="0"/>
                </a:moveTo>
                <a:lnTo>
                  <a:pt x="6569916" y="0"/>
                </a:lnTo>
                <a:lnTo>
                  <a:pt x="6569916" y="4069081"/>
                </a:lnTo>
                <a:lnTo>
                  <a:pt x="0" y="4069081"/>
                </a:lnTo>
                <a:close/>
              </a:path>
            </a:pathLst>
          </a:custGeom>
        </p:spPr>
      </p:pic>
      <p:sp>
        <p:nvSpPr>
          <p:cNvPr id="43" name="Prostokąt 42">
            <a:extLst>
              <a:ext uri="{FF2B5EF4-FFF2-40B4-BE49-F238E27FC236}">
                <a16:creationId xmlns:a16="http://schemas.microsoft.com/office/drawing/2014/main" id="{DBF91B78-5C2A-2DF6-4277-93952B43D947}"/>
              </a:ext>
            </a:extLst>
          </p:cNvPr>
          <p:cNvSpPr/>
          <p:nvPr/>
        </p:nvSpPr>
        <p:spPr>
          <a:xfrm>
            <a:off x="-1" y="5959604"/>
            <a:ext cx="12192000" cy="898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E808F997-28A6-DB46-6379-54078B98A7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12" y="3891746"/>
            <a:ext cx="2201774" cy="1037780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C479960C-2DEA-106A-DC74-65C115CA8A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5406" r="19885"/>
          <a:stretch>
            <a:fillRect/>
          </a:stretch>
        </p:blipFill>
        <p:spPr>
          <a:xfrm rot="10800000" flipV="1">
            <a:off x="-1" y="0"/>
            <a:ext cx="2819400" cy="1746196"/>
          </a:xfrm>
          <a:custGeom>
            <a:avLst/>
            <a:gdLst>
              <a:gd name="connsiteX0" fmla="*/ 0 w 6569916"/>
              <a:gd name="connsiteY0" fmla="*/ 0 h 4069081"/>
              <a:gd name="connsiteX1" fmla="*/ 6569916 w 6569916"/>
              <a:gd name="connsiteY1" fmla="*/ 0 h 4069081"/>
              <a:gd name="connsiteX2" fmla="*/ 6569916 w 6569916"/>
              <a:gd name="connsiteY2" fmla="*/ 4069081 h 4069081"/>
              <a:gd name="connsiteX3" fmla="*/ 0 w 6569916"/>
              <a:gd name="connsiteY3" fmla="*/ 4069081 h 406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916" h="4069081">
                <a:moveTo>
                  <a:pt x="0" y="0"/>
                </a:moveTo>
                <a:lnTo>
                  <a:pt x="6569916" y="0"/>
                </a:lnTo>
                <a:lnTo>
                  <a:pt x="6569916" y="4069081"/>
                </a:lnTo>
                <a:lnTo>
                  <a:pt x="0" y="406908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4590017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110E74D4-BE00-1CB8-505D-DA0CCE44DAD8}"/>
              </a:ext>
            </a:extLst>
          </p:cNvPr>
          <p:cNvSpPr/>
          <p:nvPr/>
        </p:nvSpPr>
        <p:spPr>
          <a:xfrm>
            <a:off x="0" y="0"/>
            <a:ext cx="12192000" cy="5829300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791C85D-6DAA-4E69-85FD-F86769EF4FF7}"/>
              </a:ext>
            </a:extLst>
          </p:cNvPr>
          <p:cNvSpPr txBox="1"/>
          <p:nvPr/>
        </p:nvSpPr>
        <p:spPr>
          <a:xfrm>
            <a:off x="6628479" y="5996209"/>
            <a:ext cx="5220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rgbClr val="57376B"/>
                </a:solidFill>
                <a:latin typeface="Montserrat" pitchFamily="2" charset="-18"/>
              </a:rPr>
              <a:t>Generator Innowacji. Sieci Wsparcia 3 </a:t>
            </a: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jest realizowany przez PCG Polska </a:t>
            </a:r>
            <a:br>
              <a:rPr lang="pl-PL" sz="1000" dirty="0">
                <a:solidFill>
                  <a:srgbClr val="57376B"/>
                </a:solidFill>
                <a:latin typeface="Montserrat" pitchFamily="2" charset="-18"/>
              </a:rPr>
            </a:b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w partnerstwie z Towarzystwem Inicjatyw Twórczych „ę”. Projekt jest </a:t>
            </a:r>
            <a:br>
              <a:rPr lang="pl-PL" sz="1000" dirty="0">
                <a:solidFill>
                  <a:srgbClr val="57376B"/>
                </a:solidFill>
                <a:latin typeface="Montserrat" pitchFamily="2" charset="-18"/>
              </a:rPr>
            </a:b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w 95% finansowany przez Europejski Fundusz Społeczny Plus, a w 5% przez budżet państwa.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9CAC1D13-2429-6B2F-CC3B-33869C8FBE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5406" r="19885"/>
          <a:stretch>
            <a:fillRect/>
          </a:stretch>
        </p:blipFill>
        <p:spPr>
          <a:xfrm rot="10800000" flipH="1" flipV="1">
            <a:off x="8470902" y="-2"/>
            <a:ext cx="3721098" cy="2304663"/>
          </a:xfrm>
          <a:custGeom>
            <a:avLst/>
            <a:gdLst>
              <a:gd name="connsiteX0" fmla="*/ 0 w 6569916"/>
              <a:gd name="connsiteY0" fmla="*/ 0 h 4069081"/>
              <a:gd name="connsiteX1" fmla="*/ 6569916 w 6569916"/>
              <a:gd name="connsiteY1" fmla="*/ 0 h 4069081"/>
              <a:gd name="connsiteX2" fmla="*/ 6569916 w 6569916"/>
              <a:gd name="connsiteY2" fmla="*/ 4069081 h 4069081"/>
              <a:gd name="connsiteX3" fmla="*/ 0 w 6569916"/>
              <a:gd name="connsiteY3" fmla="*/ 4069081 h 406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916" h="4069081">
                <a:moveTo>
                  <a:pt x="0" y="0"/>
                </a:moveTo>
                <a:lnTo>
                  <a:pt x="6569916" y="0"/>
                </a:lnTo>
                <a:lnTo>
                  <a:pt x="6569916" y="4069081"/>
                </a:lnTo>
                <a:lnTo>
                  <a:pt x="0" y="4069081"/>
                </a:lnTo>
                <a:close/>
              </a:path>
            </a:pathLst>
          </a:custGeom>
        </p:spPr>
      </p:pic>
      <p:grpSp>
        <p:nvGrpSpPr>
          <p:cNvPr id="25" name="Grupa 24">
            <a:extLst>
              <a:ext uri="{FF2B5EF4-FFF2-40B4-BE49-F238E27FC236}">
                <a16:creationId xmlns:a16="http://schemas.microsoft.com/office/drawing/2014/main" id="{35329D69-4DD0-5C8B-3450-BEE6FB07919B}"/>
              </a:ext>
            </a:extLst>
          </p:cNvPr>
          <p:cNvGrpSpPr/>
          <p:nvPr/>
        </p:nvGrpSpPr>
        <p:grpSpPr>
          <a:xfrm>
            <a:off x="1176930" y="2012988"/>
            <a:ext cx="9838141" cy="2044624"/>
            <a:chOff x="842559" y="2068426"/>
            <a:chExt cx="10738807" cy="2231806"/>
          </a:xfrm>
        </p:grpSpPr>
        <p:pic>
          <p:nvPicPr>
            <p:cNvPr id="9" name="Obraz 8" descr="Obraz zawierający tekst, Czcionka, Grafika, projekt graficzny&#10;&#10;Opis wygenerowany automatycznie">
              <a:extLst>
                <a:ext uri="{FF2B5EF4-FFF2-40B4-BE49-F238E27FC236}">
                  <a16:creationId xmlns:a16="http://schemas.microsoft.com/office/drawing/2014/main" id="{78897300-CE9C-A92B-08D3-D335F2466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8195" y="2192055"/>
              <a:ext cx="2095611" cy="1835228"/>
            </a:xfrm>
            <a:prstGeom prst="rect">
              <a:avLst/>
            </a:prstGeom>
          </p:spPr>
        </p:pic>
        <p:pic>
          <p:nvPicPr>
            <p:cNvPr id="11" name="Obraz 10" descr="Obraz zawierający tekst, Czcionka, Grafika, symbol&#10;&#10;Opis wygenerowany automatycznie">
              <a:extLst>
                <a:ext uri="{FF2B5EF4-FFF2-40B4-BE49-F238E27FC236}">
                  <a16:creationId xmlns:a16="http://schemas.microsoft.com/office/drawing/2014/main" id="{64BFE5EF-FE21-A0FB-36BB-A317C7FC4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5567" y="2358852"/>
              <a:ext cx="3225799" cy="1807060"/>
            </a:xfrm>
            <a:prstGeom prst="rect">
              <a:avLst/>
            </a:prstGeom>
          </p:spPr>
        </p:pic>
        <p:pic>
          <p:nvPicPr>
            <p:cNvPr id="13" name="Obraz 12" descr="Obraz zawierający tekst, Czcionka, Grafika, logo&#10;&#10;Opis wygenerowany automatycznie">
              <a:extLst>
                <a:ext uri="{FF2B5EF4-FFF2-40B4-BE49-F238E27FC236}">
                  <a16:creationId xmlns:a16="http://schemas.microsoft.com/office/drawing/2014/main" id="{E82C200C-799A-B6F6-866D-6F2FA49A1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559" y="2520039"/>
              <a:ext cx="2655977" cy="1251862"/>
            </a:xfrm>
            <a:prstGeom prst="rect">
              <a:avLst/>
            </a:prstGeom>
          </p:spPr>
        </p:pic>
        <p:grpSp>
          <p:nvGrpSpPr>
            <p:cNvPr id="18" name="Grupa 17">
              <a:extLst>
                <a:ext uri="{FF2B5EF4-FFF2-40B4-BE49-F238E27FC236}">
                  <a16:creationId xmlns:a16="http://schemas.microsoft.com/office/drawing/2014/main" id="{9043EFDB-F21D-6AE6-5D6D-6AA6A417E043}"/>
                </a:ext>
              </a:extLst>
            </p:cNvPr>
            <p:cNvGrpSpPr/>
            <p:nvPr/>
          </p:nvGrpSpPr>
          <p:grpSpPr>
            <a:xfrm>
              <a:off x="4267200" y="2068426"/>
              <a:ext cx="3657600" cy="2231806"/>
              <a:chOff x="4038600" y="2030326"/>
              <a:chExt cx="3657600" cy="2231806"/>
            </a:xfrm>
          </p:grpSpPr>
          <p:cxnSp>
            <p:nvCxnSpPr>
              <p:cNvPr id="16" name="Łącznik prosty 15">
                <a:extLst>
                  <a:ext uri="{FF2B5EF4-FFF2-40B4-BE49-F238E27FC236}">
                    <a16:creationId xmlns:a16="http://schemas.microsoft.com/office/drawing/2014/main" id="{88959E5C-A831-7682-9BCC-78F744FFC1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8600" y="2030326"/>
                <a:ext cx="0" cy="223180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Łącznik prosty 16">
                <a:extLst>
                  <a:ext uri="{FF2B5EF4-FFF2-40B4-BE49-F238E27FC236}">
                    <a16:creationId xmlns:a16="http://schemas.microsoft.com/office/drawing/2014/main" id="{FB934A3F-18BA-CA2F-76B3-427F268EE4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6200" y="2030326"/>
                <a:ext cx="0" cy="2231806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D844AC2D-EA66-2332-E008-B416E81263C8}"/>
              </a:ext>
            </a:extLst>
          </p:cNvPr>
          <p:cNvCxnSpPr>
            <a:cxnSpLocks/>
          </p:cNvCxnSpPr>
          <p:nvPr/>
        </p:nvCxnSpPr>
        <p:spPr>
          <a:xfrm>
            <a:off x="6235700" y="6025683"/>
            <a:ext cx="0" cy="645802"/>
          </a:xfrm>
          <a:prstGeom prst="line">
            <a:avLst/>
          </a:prstGeom>
          <a:ln w="12700">
            <a:solidFill>
              <a:srgbClr val="5737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Obraz 1">
            <a:extLst>
              <a:ext uri="{FF2B5EF4-FFF2-40B4-BE49-F238E27FC236}">
                <a16:creationId xmlns:a16="http://schemas.microsoft.com/office/drawing/2014/main" id="{AC1359E6-C8B4-9B09-966D-2D4D76FA45F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5479" y="5944763"/>
            <a:ext cx="5540822" cy="7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3791C85D-6DAA-4E69-85FD-F86769EF4FF7}"/>
              </a:ext>
            </a:extLst>
          </p:cNvPr>
          <p:cNvSpPr txBox="1"/>
          <p:nvPr/>
        </p:nvSpPr>
        <p:spPr>
          <a:xfrm>
            <a:off x="6628479" y="5996209"/>
            <a:ext cx="52206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rgbClr val="57376B"/>
                </a:solidFill>
                <a:latin typeface="Montserrat" pitchFamily="2" charset="-18"/>
              </a:rPr>
              <a:t>Generator Innowacji. Sieci Wsparcia 3 </a:t>
            </a: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jest realizowany przez PCG Polska </a:t>
            </a:r>
            <a:br>
              <a:rPr lang="pl-PL" sz="1000" dirty="0">
                <a:solidFill>
                  <a:srgbClr val="57376B"/>
                </a:solidFill>
                <a:latin typeface="Montserrat" pitchFamily="2" charset="-18"/>
              </a:rPr>
            </a:b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w partnerstwie z Towarzystwem Inicjatyw Twórczych „ę”. Projekt jest </a:t>
            </a:r>
            <a:br>
              <a:rPr lang="pl-PL" sz="1000" dirty="0">
                <a:solidFill>
                  <a:srgbClr val="57376B"/>
                </a:solidFill>
                <a:latin typeface="Montserrat" pitchFamily="2" charset="-18"/>
              </a:rPr>
            </a:br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w 95% finansowany przez Europejski Fundusz Społeczny Plus, a w 5% przez budżet państwa.</a:t>
            </a:r>
          </a:p>
          <a:p>
            <a:r>
              <a:rPr lang="pl-PL" sz="1000" dirty="0">
                <a:solidFill>
                  <a:srgbClr val="57376B"/>
                </a:solidFill>
                <a:latin typeface="Montserrat" pitchFamily="2" charset="-18"/>
              </a:rPr>
              <a:t>.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9CAC1D13-2429-6B2F-CC3B-33869C8FBE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5406" r="19885"/>
          <a:stretch>
            <a:fillRect/>
          </a:stretch>
        </p:blipFill>
        <p:spPr>
          <a:xfrm rot="10800000" flipH="1" flipV="1">
            <a:off x="8470902" y="-2"/>
            <a:ext cx="3721098" cy="2304663"/>
          </a:xfrm>
          <a:custGeom>
            <a:avLst/>
            <a:gdLst>
              <a:gd name="connsiteX0" fmla="*/ 0 w 6569916"/>
              <a:gd name="connsiteY0" fmla="*/ 0 h 4069081"/>
              <a:gd name="connsiteX1" fmla="*/ 6569916 w 6569916"/>
              <a:gd name="connsiteY1" fmla="*/ 0 h 4069081"/>
              <a:gd name="connsiteX2" fmla="*/ 6569916 w 6569916"/>
              <a:gd name="connsiteY2" fmla="*/ 4069081 h 4069081"/>
              <a:gd name="connsiteX3" fmla="*/ 0 w 6569916"/>
              <a:gd name="connsiteY3" fmla="*/ 4069081 h 406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916" h="4069081">
                <a:moveTo>
                  <a:pt x="0" y="0"/>
                </a:moveTo>
                <a:lnTo>
                  <a:pt x="6569916" y="0"/>
                </a:lnTo>
                <a:lnTo>
                  <a:pt x="6569916" y="4069081"/>
                </a:lnTo>
                <a:lnTo>
                  <a:pt x="0" y="4069081"/>
                </a:lnTo>
                <a:close/>
              </a:path>
            </a:pathLst>
          </a:custGeom>
        </p:spPr>
      </p:pic>
      <p:grpSp>
        <p:nvGrpSpPr>
          <p:cNvPr id="18" name="Grupa 17">
            <a:extLst>
              <a:ext uri="{FF2B5EF4-FFF2-40B4-BE49-F238E27FC236}">
                <a16:creationId xmlns:a16="http://schemas.microsoft.com/office/drawing/2014/main" id="{9043EFDB-F21D-6AE6-5D6D-6AA6A417E043}"/>
              </a:ext>
            </a:extLst>
          </p:cNvPr>
          <p:cNvGrpSpPr/>
          <p:nvPr/>
        </p:nvGrpSpPr>
        <p:grpSpPr>
          <a:xfrm>
            <a:off x="4314346" y="2012988"/>
            <a:ext cx="3350836" cy="2044624"/>
            <a:chOff x="4038600" y="2030326"/>
            <a:chExt cx="3657600" cy="2231806"/>
          </a:xfrm>
        </p:grpSpPr>
        <p:cxnSp>
          <p:nvCxnSpPr>
            <p:cNvPr id="16" name="Łącznik prosty 15">
              <a:extLst>
                <a:ext uri="{FF2B5EF4-FFF2-40B4-BE49-F238E27FC236}">
                  <a16:creationId xmlns:a16="http://schemas.microsoft.com/office/drawing/2014/main" id="{88959E5C-A831-7682-9BCC-78F744FFC1B1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030326"/>
              <a:ext cx="0" cy="2231806"/>
            </a:xfrm>
            <a:prstGeom prst="line">
              <a:avLst/>
            </a:prstGeom>
            <a:ln w="12700">
              <a:solidFill>
                <a:srgbClr val="57376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>
              <a:extLst>
                <a:ext uri="{FF2B5EF4-FFF2-40B4-BE49-F238E27FC236}">
                  <a16:creationId xmlns:a16="http://schemas.microsoft.com/office/drawing/2014/main" id="{FB934A3F-18BA-CA2F-76B3-427F268EE4D4}"/>
                </a:ext>
              </a:extLst>
            </p:cNvPr>
            <p:cNvCxnSpPr>
              <a:cxnSpLocks/>
            </p:cNvCxnSpPr>
            <p:nvPr/>
          </p:nvCxnSpPr>
          <p:spPr>
            <a:xfrm>
              <a:off x="7696200" y="2030326"/>
              <a:ext cx="0" cy="2231806"/>
            </a:xfrm>
            <a:prstGeom prst="line">
              <a:avLst/>
            </a:prstGeom>
            <a:ln w="12700">
              <a:solidFill>
                <a:srgbClr val="57376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D844AC2D-EA66-2332-E008-B416E81263C8}"/>
              </a:ext>
            </a:extLst>
          </p:cNvPr>
          <p:cNvCxnSpPr>
            <a:cxnSpLocks/>
          </p:cNvCxnSpPr>
          <p:nvPr/>
        </p:nvCxnSpPr>
        <p:spPr>
          <a:xfrm>
            <a:off x="6235700" y="6025683"/>
            <a:ext cx="0" cy="645802"/>
          </a:xfrm>
          <a:prstGeom prst="line">
            <a:avLst/>
          </a:prstGeom>
          <a:ln w="12700">
            <a:solidFill>
              <a:srgbClr val="5737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Obraz 2" descr="Obraz zawierający Czcionka, tekst, design, typografia&#10;&#10;Opis wygenerowany automatycznie">
            <a:extLst>
              <a:ext uri="{FF2B5EF4-FFF2-40B4-BE49-F238E27FC236}">
                <a16:creationId xmlns:a16="http://schemas.microsoft.com/office/drawing/2014/main" id="{68CF0869-8B37-6FAC-F707-7579203803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418" y="2143661"/>
            <a:ext cx="2040692" cy="1790897"/>
          </a:xfrm>
          <a:prstGeom prst="rect">
            <a:avLst/>
          </a:prstGeom>
        </p:spPr>
      </p:pic>
      <p:pic>
        <p:nvPicPr>
          <p:cNvPr id="15" name="Obraz 14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8E9C96C9-8A89-E9DE-6067-AC4D3E78FF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928" y="2426724"/>
            <a:ext cx="2433220" cy="1146868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FBDCCAA0-4F8A-04A9-6A40-8C76133270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5479" y="5944763"/>
            <a:ext cx="5540822" cy="764547"/>
          </a:xfrm>
          <a:prstGeom prst="rect">
            <a:avLst/>
          </a:prstGeom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1EBF3E6B-227F-5D4B-AC5E-2E84D14FEB3C}"/>
              </a:ext>
            </a:extLst>
          </p:cNvPr>
          <p:cNvCxnSpPr/>
          <p:nvPr/>
        </p:nvCxnSpPr>
        <p:spPr>
          <a:xfrm>
            <a:off x="0" y="5817141"/>
            <a:ext cx="12192000" cy="0"/>
          </a:xfrm>
          <a:prstGeom prst="line">
            <a:avLst/>
          </a:prstGeom>
          <a:ln>
            <a:solidFill>
              <a:srgbClr val="5737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Obraz 11" descr="Obraz zawierający Czcionka, Grafika, symbol, logo&#10;&#10;Opis wygenerowany automatycznie">
            <a:extLst>
              <a:ext uri="{FF2B5EF4-FFF2-40B4-BE49-F238E27FC236}">
                <a16:creationId xmlns:a16="http://schemas.microsoft.com/office/drawing/2014/main" id="{85392AD2-D243-E0B4-9798-EEAA1ACF50B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29906" y="2292786"/>
            <a:ext cx="2469807" cy="158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ole tekstowe 14">
            <a:extLst>
              <a:ext uri="{FF2B5EF4-FFF2-40B4-BE49-F238E27FC236}">
                <a16:creationId xmlns:a16="http://schemas.microsoft.com/office/drawing/2014/main" id="{D71F1C1C-C50B-7722-670E-24F3DD6889A1}"/>
              </a:ext>
            </a:extLst>
          </p:cNvPr>
          <p:cNvSpPr txBox="1"/>
          <p:nvPr/>
        </p:nvSpPr>
        <p:spPr>
          <a:xfrm>
            <a:off x="766988" y="1695310"/>
            <a:ext cx="422955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Lorem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ipsum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sit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amet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consectetur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adipiscing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elit,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sed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do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eiusmod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tempor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incididunt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b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</a:b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et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magna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aliqua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enim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ad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minim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veniam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quis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nostrud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exercitation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ullamco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nisi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aliquip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ex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commodo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consequat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Duis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aute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irure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reprehenderit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voluptate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velit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esse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cillum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eu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fugiat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nulla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pariatur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Excepteur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sint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occaecat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cupidatat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non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proident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culpa qui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officia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deserunt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mollit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anim id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est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laborum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</a:t>
            </a:r>
            <a:endParaRPr lang="pl-PL" sz="1600" dirty="0">
              <a:latin typeface="Montserrat" pitchFamily="2" charset="-18"/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7293437-7943-B462-607B-77B6769DABD9}"/>
              </a:ext>
            </a:extLst>
          </p:cNvPr>
          <p:cNvSpPr txBox="1"/>
          <p:nvPr/>
        </p:nvSpPr>
        <p:spPr>
          <a:xfrm>
            <a:off x="766988" y="772886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32214F04-DE03-73B8-F2EF-E10286850CDF}"/>
              </a:ext>
            </a:extLst>
          </p:cNvPr>
          <p:cNvSpPr/>
          <p:nvPr/>
        </p:nvSpPr>
        <p:spPr>
          <a:xfrm>
            <a:off x="9546772" y="-2"/>
            <a:ext cx="2645228" cy="6857999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Symbol zastępczy obrazu 31">
            <a:extLst>
              <a:ext uri="{FF2B5EF4-FFF2-40B4-BE49-F238E27FC236}">
                <a16:creationId xmlns:a16="http://schemas.microsoft.com/office/drawing/2014/main" id="{FA30414F-2A6C-BF92-4979-D376AE6547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21286" y="654900"/>
            <a:ext cx="4489781" cy="5560138"/>
          </a:xfr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pl-PL"/>
          </a:p>
        </p:txBody>
      </p:sp>
      <p:pic>
        <p:nvPicPr>
          <p:cNvPr id="37" name="Obraz 36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B35CB528-13B1-E956-61E7-35E25612CF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0020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15">
            <a:extLst>
              <a:ext uri="{FF2B5EF4-FFF2-40B4-BE49-F238E27FC236}">
                <a16:creationId xmlns:a16="http://schemas.microsoft.com/office/drawing/2014/main" id="{090D6160-CAB2-FB40-5EC4-51A84F71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5550" y="6290547"/>
            <a:ext cx="2743200" cy="365125"/>
          </a:xfrm>
        </p:spPr>
        <p:txBody>
          <a:bodyPr/>
          <a:lstStyle/>
          <a:p>
            <a:fld id="{E02F3679-AEB5-483A-A38D-1A2E94815EE6}" type="slidenum">
              <a:rPr lang="pl-PL" sz="1400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5</a:t>
            </a:fld>
            <a:endParaRPr lang="pl-PL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92261376-19C4-F682-64C0-1CA5D85B9E7F}"/>
              </a:ext>
            </a:extLst>
          </p:cNvPr>
          <p:cNvSpPr/>
          <p:nvPr/>
        </p:nvSpPr>
        <p:spPr>
          <a:xfrm>
            <a:off x="0" y="2024183"/>
            <a:ext cx="127000" cy="790189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EB0FF"/>
              </a:solidFill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C94B9421-A47F-B8A5-FFAC-4C76D3832BD0}"/>
              </a:ext>
            </a:extLst>
          </p:cNvPr>
          <p:cNvSpPr/>
          <p:nvPr/>
        </p:nvSpPr>
        <p:spPr>
          <a:xfrm>
            <a:off x="0" y="3138471"/>
            <a:ext cx="127000" cy="790189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EB0FF"/>
              </a:solidFill>
            </a:endParaRP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F8D8780-C899-D7DF-3459-A54D957137DE}"/>
              </a:ext>
            </a:extLst>
          </p:cNvPr>
          <p:cNvSpPr/>
          <p:nvPr/>
        </p:nvSpPr>
        <p:spPr>
          <a:xfrm>
            <a:off x="0" y="4218364"/>
            <a:ext cx="127000" cy="790189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DEB0FF"/>
              </a:solidFill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5DBF453-3DD5-3529-7183-152565B6BF24}"/>
              </a:ext>
            </a:extLst>
          </p:cNvPr>
          <p:cNvSpPr txBox="1"/>
          <p:nvPr/>
        </p:nvSpPr>
        <p:spPr>
          <a:xfrm>
            <a:off x="758942" y="2024183"/>
            <a:ext cx="978362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elit,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ad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minim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veniam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quis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nostrud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exerci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tatio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  <a:p>
            <a:endParaRPr lang="pl-PL" sz="1600" dirty="0"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Ullamcorper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suscipit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lobortis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nisl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aliquip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ex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commodo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autem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iriure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hendrerit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in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vulputate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velit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esse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molestie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vel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illum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feugiat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vero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eros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accumsan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iusto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odio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dignissim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qui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blandit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praesent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luptatum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zzril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delenit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augue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te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feugait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nulla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facilisi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  <a:p>
            <a:endParaRPr lang="pl-PL" sz="1600" dirty="0"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ectetuer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elit,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ad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minim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veniam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quis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nostrud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exerci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tation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ullamcorper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suscipit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lobortis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nisl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aliquip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ex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ea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commodo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600" dirty="0" err="1">
                <a:latin typeface="Montserrat" pitchFamily="2" charset="-18"/>
                <a:cs typeface="Arial" panose="020B0604020202020204" pitchFamily="34" charset="0"/>
              </a:rPr>
              <a:t>consequat</a:t>
            </a:r>
            <a:r>
              <a:rPr lang="pl-PL" sz="1600" dirty="0">
                <a:latin typeface="Montserrat" pitchFamily="2" charset="-1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B3E2532B-79CB-4752-C19F-CFF069D4D115}"/>
              </a:ext>
            </a:extLst>
          </p:cNvPr>
          <p:cNvSpPr/>
          <p:nvPr/>
        </p:nvSpPr>
        <p:spPr>
          <a:xfrm>
            <a:off x="0" y="5959603"/>
            <a:ext cx="12192000" cy="898396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id="{CA4FB613-33A8-C026-5D94-13E71E39F7D5}"/>
              </a:ext>
            </a:extLst>
          </p:cNvPr>
          <p:cNvGrpSpPr/>
          <p:nvPr/>
        </p:nvGrpSpPr>
        <p:grpSpPr>
          <a:xfrm>
            <a:off x="9862457" y="5990255"/>
            <a:ext cx="2329544" cy="889352"/>
            <a:chOff x="8407399" y="5434756"/>
            <a:chExt cx="3784602" cy="1444851"/>
          </a:xfrm>
          <a:solidFill>
            <a:srgbClr val="000000">
              <a:alpha val="10196"/>
            </a:srgbClr>
          </a:solidFill>
        </p:grpSpPr>
        <p:sp>
          <p:nvSpPr>
            <p:cNvPr id="15" name="Dowolny kształt: kształt 14">
              <a:extLst>
                <a:ext uri="{FF2B5EF4-FFF2-40B4-BE49-F238E27FC236}">
                  <a16:creationId xmlns:a16="http://schemas.microsoft.com/office/drawing/2014/main" id="{9999543F-F79B-4F17-26D2-674A8081E6D8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6" name="Dowolny kształt: kształt 15">
              <a:extLst>
                <a:ext uri="{FF2B5EF4-FFF2-40B4-BE49-F238E27FC236}">
                  <a16:creationId xmlns:a16="http://schemas.microsoft.com/office/drawing/2014/main" id="{C014CBE9-A2BB-E0DA-719D-12E7C8357198}"/>
                </a:ext>
              </a:extLst>
            </p:cNvPr>
            <p:cNvSpPr/>
            <p:nvPr/>
          </p:nvSpPr>
          <p:spPr>
            <a:xfrm>
              <a:off x="11185885" y="6564232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7" name="Dowolny kształt: kształt 16">
              <a:extLst>
                <a:ext uri="{FF2B5EF4-FFF2-40B4-BE49-F238E27FC236}">
                  <a16:creationId xmlns:a16="http://schemas.microsoft.com/office/drawing/2014/main" id="{75986F6B-5E1C-EB2C-8496-67DECA31D550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8" name="Dowolny kształt: kształt 17">
              <a:extLst>
                <a:ext uri="{FF2B5EF4-FFF2-40B4-BE49-F238E27FC236}">
                  <a16:creationId xmlns:a16="http://schemas.microsoft.com/office/drawing/2014/main" id="{A95C74E4-C7AD-395B-2958-DC5A0529814C}"/>
                </a:ext>
              </a:extLst>
            </p:cNvPr>
            <p:cNvSpPr/>
            <p:nvPr/>
          </p:nvSpPr>
          <p:spPr>
            <a:xfrm>
              <a:off x="11327923" y="5434756"/>
              <a:ext cx="319326" cy="175996"/>
            </a:xfrm>
            <a:custGeom>
              <a:avLst/>
              <a:gdLst>
                <a:gd name="connsiteX0" fmla="*/ 3297 w 319326"/>
                <a:gd name="connsiteY0" fmla="*/ 0 h 175996"/>
                <a:gd name="connsiteX1" fmla="*/ 316028 w 319326"/>
                <a:gd name="connsiteY1" fmla="*/ 0 h 175996"/>
                <a:gd name="connsiteX2" fmla="*/ 319326 w 319326"/>
                <a:gd name="connsiteY2" fmla="*/ 16333 h 175996"/>
                <a:gd name="connsiteX3" fmla="*/ 159663 w 319326"/>
                <a:gd name="connsiteY3" fmla="*/ 175996 h 175996"/>
                <a:gd name="connsiteX4" fmla="*/ 0 w 319326"/>
                <a:gd name="connsiteY4" fmla="*/ 16333 h 17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26" h="175996">
                  <a:moveTo>
                    <a:pt x="3297" y="0"/>
                  </a:moveTo>
                  <a:lnTo>
                    <a:pt x="316028" y="0"/>
                  </a:lnTo>
                  <a:lnTo>
                    <a:pt x="319326" y="16333"/>
                  </a:lnTo>
                  <a:cubicBezTo>
                    <a:pt x="319326" y="104513"/>
                    <a:pt x="247843" y="175996"/>
                    <a:pt x="159663" y="175996"/>
                  </a:cubicBezTo>
                  <a:cubicBezTo>
                    <a:pt x="71484" y="175996"/>
                    <a:pt x="0" y="104513"/>
                    <a:pt x="0" y="1633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9" name="Dowolny kształt: kształt 18">
              <a:extLst>
                <a:ext uri="{FF2B5EF4-FFF2-40B4-BE49-F238E27FC236}">
                  <a16:creationId xmlns:a16="http://schemas.microsoft.com/office/drawing/2014/main" id="{863CE6E5-ED47-8DAE-A3CD-76691B3D9FC7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0" name="Dowolny kształt: kształt 19">
              <a:extLst>
                <a:ext uri="{FF2B5EF4-FFF2-40B4-BE49-F238E27FC236}">
                  <a16:creationId xmlns:a16="http://schemas.microsoft.com/office/drawing/2014/main" id="{914E4FB9-F0CB-3478-0977-F51C776098E9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1" name="Dowolny kształt: kształt 20">
              <a:extLst>
                <a:ext uri="{FF2B5EF4-FFF2-40B4-BE49-F238E27FC236}">
                  <a16:creationId xmlns:a16="http://schemas.microsoft.com/office/drawing/2014/main" id="{88D2586A-2270-8713-44FD-6F7A7E084CC5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2" name="Dowolny kształt: kształt 21">
              <a:extLst>
                <a:ext uri="{FF2B5EF4-FFF2-40B4-BE49-F238E27FC236}">
                  <a16:creationId xmlns:a16="http://schemas.microsoft.com/office/drawing/2014/main" id="{D5ED056C-DF4B-9FAA-1533-50566B7A3593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CF01BF7B-ABD3-F094-37E4-8344D32B1555}"/>
              </a:ext>
            </a:extLst>
          </p:cNvPr>
          <p:cNvSpPr txBox="1"/>
          <p:nvPr/>
        </p:nvSpPr>
        <p:spPr>
          <a:xfrm>
            <a:off x="766988" y="772886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</p:txBody>
      </p:sp>
      <p:pic>
        <p:nvPicPr>
          <p:cNvPr id="2" name="Obraz 1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610C2B30-7824-631F-6DA4-9618F013CE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9990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>
            <a:extLst>
              <a:ext uri="{FF2B5EF4-FFF2-40B4-BE49-F238E27FC236}">
                <a16:creationId xmlns:a16="http://schemas.microsoft.com/office/drawing/2014/main" id="{32214F04-DE03-73B8-F2EF-E10286850CDF}"/>
              </a:ext>
            </a:extLst>
          </p:cNvPr>
          <p:cNvSpPr/>
          <p:nvPr/>
        </p:nvSpPr>
        <p:spPr>
          <a:xfrm>
            <a:off x="0" y="-2"/>
            <a:ext cx="2645228" cy="6857999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Symbol zastępczy obrazu 31">
            <a:extLst>
              <a:ext uri="{FF2B5EF4-FFF2-40B4-BE49-F238E27FC236}">
                <a16:creationId xmlns:a16="http://schemas.microsoft.com/office/drawing/2014/main" id="{FA30414F-2A6C-BF92-4979-D376AE6547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36874" y="648928"/>
            <a:ext cx="4489781" cy="5560138"/>
          </a:xfr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pl-PL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D71F1C1C-C50B-7722-670E-24F3DD6889A1}"/>
              </a:ext>
            </a:extLst>
          </p:cNvPr>
          <p:cNvSpPr txBox="1"/>
          <p:nvPr/>
        </p:nvSpPr>
        <p:spPr>
          <a:xfrm>
            <a:off x="6237512" y="2523366"/>
            <a:ext cx="531760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Lorem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ipsum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1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</a:t>
            </a:r>
            <a:r>
              <a:rPr lang="pl-PL" sz="1600" b="1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sit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amet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consectetur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adipiscing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elit,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sed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do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eiusmod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tempor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incididunt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et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magna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aliqua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enim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ad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minim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veniam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quis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nostrud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exercitation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ullamco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nisi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ut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aliquip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ex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commodo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consequat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Duis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aute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irure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reprehenderit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voluptate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velit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esse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cillum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dolore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eu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fugiat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nulla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pariatur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</a:t>
            </a:r>
            <a:b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</a:br>
            <a:br>
              <a:rPr lang="pl-PL" sz="1600" dirty="0">
                <a:solidFill>
                  <a:srgbClr val="000000"/>
                </a:solidFill>
                <a:latin typeface="Montserrat" pitchFamily="2" charset="-18"/>
              </a:rPr>
            </a:b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Excepteur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sint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occaecat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cupidatat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non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proident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sunt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in culpa qui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officia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deserunt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mollit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anim id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est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Montserrat" pitchFamily="2" charset="-18"/>
              </a:rPr>
              <a:t>laborum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Montserrat" pitchFamily="2" charset="-18"/>
              </a:rPr>
              <a:t>.</a:t>
            </a:r>
            <a:endParaRPr lang="pl-PL" sz="1600" dirty="0">
              <a:latin typeface="Montserrat" pitchFamily="2" charset="-18"/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7293437-7943-B462-607B-77B6769DABD9}"/>
              </a:ext>
            </a:extLst>
          </p:cNvPr>
          <p:cNvSpPr txBox="1"/>
          <p:nvPr/>
        </p:nvSpPr>
        <p:spPr>
          <a:xfrm>
            <a:off x="6237514" y="936171"/>
            <a:ext cx="37321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  <a:p>
            <a:r>
              <a:rPr lang="pl-PL" sz="4000" dirty="0" err="1">
                <a:solidFill>
                  <a:srgbClr val="000000"/>
                </a:solidFill>
                <a:latin typeface="Montserrat" pitchFamily="2" charset="-18"/>
              </a:rPr>
              <a:t>dolor</a:t>
            </a:r>
            <a:endParaRPr lang="pl-PL" sz="4000" dirty="0">
              <a:solidFill>
                <a:srgbClr val="000000"/>
              </a:solidFill>
              <a:latin typeface="Montserrat" pitchFamily="2" charset="-18"/>
            </a:endParaRPr>
          </a:p>
        </p:txBody>
      </p:sp>
      <p:pic>
        <p:nvPicPr>
          <p:cNvPr id="7" name="Obraz 6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D6B016B8-BDB9-6208-B30A-B717E0F01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515" y="6157032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5878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15">
            <a:extLst>
              <a:ext uri="{FF2B5EF4-FFF2-40B4-BE49-F238E27FC236}">
                <a16:creationId xmlns:a16="http://schemas.microsoft.com/office/drawing/2014/main" id="{090D6160-CAB2-FB40-5EC4-51A84F71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5550" y="6290547"/>
            <a:ext cx="2743200" cy="365125"/>
          </a:xfrm>
        </p:spPr>
        <p:txBody>
          <a:bodyPr/>
          <a:lstStyle/>
          <a:p>
            <a:fld id="{E02F3679-AEB5-483A-A38D-1A2E94815EE6}" type="slidenum">
              <a:rPr lang="pl-PL" sz="1400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7</a:t>
            </a:fld>
            <a:endParaRPr lang="pl-PL" sz="1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B3E2532B-79CB-4752-C19F-CFF069D4D115}"/>
              </a:ext>
            </a:extLst>
          </p:cNvPr>
          <p:cNvSpPr/>
          <p:nvPr/>
        </p:nvSpPr>
        <p:spPr>
          <a:xfrm>
            <a:off x="0" y="5959603"/>
            <a:ext cx="12192000" cy="898396"/>
          </a:xfrm>
          <a:prstGeom prst="rect">
            <a:avLst/>
          </a:prstGeom>
          <a:solidFill>
            <a:srgbClr val="DEB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id="{CA4FB613-33A8-C026-5D94-13E71E39F7D5}"/>
              </a:ext>
            </a:extLst>
          </p:cNvPr>
          <p:cNvGrpSpPr/>
          <p:nvPr/>
        </p:nvGrpSpPr>
        <p:grpSpPr>
          <a:xfrm>
            <a:off x="9862457" y="5990255"/>
            <a:ext cx="2329544" cy="889352"/>
            <a:chOff x="8407399" y="5434756"/>
            <a:chExt cx="3784602" cy="1444851"/>
          </a:xfrm>
          <a:solidFill>
            <a:srgbClr val="000000">
              <a:alpha val="10196"/>
            </a:srgbClr>
          </a:solidFill>
        </p:grpSpPr>
        <p:sp>
          <p:nvSpPr>
            <p:cNvPr id="15" name="Dowolny kształt: kształt 14">
              <a:extLst>
                <a:ext uri="{FF2B5EF4-FFF2-40B4-BE49-F238E27FC236}">
                  <a16:creationId xmlns:a16="http://schemas.microsoft.com/office/drawing/2014/main" id="{9999543F-F79B-4F17-26D2-674A8081E6D8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6" name="Dowolny kształt: kształt 15">
              <a:extLst>
                <a:ext uri="{FF2B5EF4-FFF2-40B4-BE49-F238E27FC236}">
                  <a16:creationId xmlns:a16="http://schemas.microsoft.com/office/drawing/2014/main" id="{C014CBE9-A2BB-E0DA-719D-12E7C8357198}"/>
                </a:ext>
              </a:extLst>
            </p:cNvPr>
            <p:cNvSpPr/>
            <p:nvPr/>
          </p:nvSpPr>
          <p:spPr>
            <a:xfrm>
              <a:off x="11185885" y="6564232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7" name="Dowolny kształt: kształt 16">
              <a:extLst>
                <a:ext uri="{FF2B5EF4-FFF2-40B4-BE49-F238E27FC236}">
                  <a16:creationId xmlns:a16="http://schemas.microsoft.com/office/drawing/2014/main" id="{75986F6B-5E1C-EB2C-8496-67DECA31D550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8" name="Dowolny kształt: kształt 17">
              <a:extLst>
                <a:ext uri="{FF2B5EF4-FFF2-40B4-BE49-F238E27FC236}">
                  <a16:creationId xmlns:a16="http://schemas.microsoft.com/office/drawing/2014/main" id="{A95C74E4-C7AD-395B-2958-DC5A0529814C}"/>
                </a:ext>
              </a:extLst>
            </p:cNvPr>
            <p:cNvSpPr/>
            <p:nvPr/>
          </p:nvSpPr>
          <p:spPr>
            <a:xfrm>
              <a:off x="11327923" y="5434756"/>
              <a:ext cx="319326" cy="175996"/>
            </a:xfrm>
            <a:custGeom>
              <a:avLst/>
              <a:gdLst>
                <a:gd name="connsiteX0" fmla="*/ 3297 w 319326"/>
                <a:gd name="connsiteY0" fmla="*/ 0 h 175996"/>
                <a:gd name="connsiteX1" fmla="*/ 316028 w 319326"/>
                <a:gd name="connsiteY1" fmla="*/ 0 h 175996"/>
                <a:gd name="connsiteX2" fmla="*/ 319326 w 319326"/>
                <a:gd name="connsiteY2" fmla="*/ 16333 h 175996"/>
                <a:gd name="connsiteX3" fmla="*/ 159663 w 319326"/>
                <a:gd name="connsiteY3" fmla="*/ 175996 h 175996"/>
                <a:gd name="connsiteX4" fmla="*/ 0 w 319326"/>
                <a:gd name="connsiteY4" fmla="*/ 16333 h 17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26" h="175996">
                  <a:moveTo>
                    <a:pt x="3297" y="0"/>
                  </a:moveTo>
                  <a:lnTo>
                    <a:pt x="316028" y="0"/>
                  </a:lnTo>
                  <a:lnTo>
                    <a:pt x="319326" y="16333"/>
                  </a:lnTo>
                  <a:cubicBezTo>
                    <a:pt x="319326" y="104513"/>
                    <a:pt x="247843" y="175996"/>
                    <a:pt x="159663" y="175996"/>
                  </a:cubicBezTo>
                  <a:cubicBezTo>
                    <a:pt x="71484" y="175996"/>
                    <a:pt x="0" y="104513"/>
                    <a:pt x="0" y="1633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9" name="Dowolny kształt: kształt 18">
              <a:extLst>
                <a:ext uri="{FF2B5EF4-FFF2-40B4-BE49-F238E27FC236}">
                  <a16:creationId xmlns:a16="http://schemas.microsoft.com/office/drawing/2014/main" id="{863CE6E5-ED47-8DAE-A3CD-76691B3D9FC7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0" name="Dowolny kształt: kształt 19">
              <a:extLst>
                <a:ext uri="{FF2B5EF4-FFF2-40B4-BE49-F238E27FC236}">
                  <a16:creationId xmlns:a16="http://schemas.microsoft.com/office/drawing/2014/main" id="{914E4FB9-F0CB-3478-0977-F51C776098E9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1" name="Dowolny kształt: kształt 20">
              <a:extLst>
                <a:ext uri="{FF2B5EF4-FFF2-40B4-BE49-F238E27FC236}">
                  <a16:creationId xmlns:a16="http://schemas.microsoft.com/office/drawing/2014/main" id="{88D2586A-2270-8713-44FD-6F7A7E084CC5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2" name="Dowolny kształt: kształt 21">
              <a:extLst>
                <a:ext uri="{FF2B5EF4-FFF2-40B4-BE49-F238E27FC236}">
                  <a16:creationId xmlns:a16="http://schemas.microsoft.com/office/drawing/2014/main" id="{D5ED056C-DF4B-9FAA-1533-50566B7A3593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CF01BF7B-ABD3-F094-37E4-8344D32B1555}"/>
              </a:ext>
            </a:extLst>
          </p:cNvPr>
          <p:cNvSpPr txBox="1"/>
          <p:nvPr/>
        </p:nvSpPr>
        <p:spPr>
          <a:xfrm>
            <a:off x="766988" y="772886"/>
            <a:ext cx="3732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Lorem</a:t>
            </a:r>
            <a:r>
              <a:rPr lang="pl-PL" sz="4000" b="1" dirty="0">
                <a:solidFill>
                  <a:srgbClr val="000000"/>
                </a:solidFill>
                <a:latin typeface="Montserrat" pitchFamily="2" charset="-18"/>
              </a:rPr>
              <a:t> </a:t>
            </a:r>
            <a:r>
              <a:rPr lang="pl-PL" sz="4000" b="1" dirty="0" err="1">
                <a:solidFill>
                  <a:srgbClr val="000000"/>
                </a:solidFill>
                <a:latin typeface="Montserrat" pitchFamily="2" charset="-18"/>
              </a:rPr>
              <a:t>ipsum</a:t>
            </a:r>
            <a:endParaRPr lang="pl-PL" sz="4000" b="1" dirty="0">
              <a:solidFill>
                <a:srgbClr val="000000"/>
              </a:solidFill>
              <a:latin typeface="Montserrat" pitchFamily="2" charset="-18"/>
            </a:endParaRPr>
          </a:p>
        </p:txBody>
      </p:sp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id="{963B253A-82D0-43B8-37E9-4456B38279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4222938"/>
              </p:ext>
            </p:extLst>
          </p:nvPr>
        </p:nvGraphicFramePr>
        <p:xfrm>
          <a:off x="892058" y="1871517"/>
          <a:ext cx="10541000" cy="3697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Obraz 1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CCA1A283-F080-2EA6-4BB0-A14A4785D5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615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B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ole tekstowe 16">
            <a:extLst>
              <a:ext uri="{FF2B5EF4-FFF2-40B4-BE49-F238E27FC236}">
                <a16:creationId xmlns:a16="http://schemas.microsoft.com/office/drawing/2014/main" id="{2B29CC37-4B49-412D-83D7-0F09C1EB3A4B}"/>
              </a:ext>
            </a:extLst>
          </p:cNvPr>
          <p:cNvSpPr txBox="1"/>
          <p:nvPr/>
        </p:nvSpPr>
        <p:spPr>
          <a:xfrm>
            <a:off x="1028700" y="2346349"/>
            <a:ext cx="10134600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5500" b="1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Lorem</a:t>
            </a:r>
            <a:r>
              <a:rPr lang="pl-PL" sz="5500" b="1" dirty="0">
                <a:solidFill>
                  <a:srgbClr val="57376B"/>
                </a:solidFill>
                <a:latin typeface="Montserrat" pitchFamily="2" charset="-18"/>
                <a:cs typeface="Arial"/>
              </a:rPr>
              <a:t> </a:t>
            </a:r>
            <a:r>
              <a:rPr lang="pl-PL" sz="5500" b="1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ipsum</a:t>
            </a:r>
            <a:r>
              <a:rPr lang="pl-PL" sz="5500" b="1" dirty="0">
                <a:solidFill>
                  <a:srgbClr val="57376B"/>
                </a:solidFill>
                <a:latin typeface="Montserrat" pitchFamily="2" charset="-18"/>
                <a:cs typeface="Arial"/>
              </a:rPr>
              <a:t> </a:t>
            </a:r>
            <a:r>
              <a:rPr lang="pl-PL" sz="5500" b="1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dolor</a:t>
            </a:r>
            <a:endParaRPr lang="pl-PL" sz="5500" b="1" dirty="0">
              <a:solidFill>
                <a:srgbClr val="57376B"/>
              </a:solidFill>
              <a:latin typeface="Montserrat" pitchFamily="2" charset="-18"/>
              <a:cs typeface="Arial"/>
            </a:endParaRPr>
          </a:p>
          <a:p>
            <a:pPr algn="ctr"/>
            <a:r>
              <a:rPr lang="pl-PL" sz="4500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Lorem</a:t>
            </a:r>
            <a:r>
              <a:rPr lang="pl-PL" sz="4500" dirty="0">
                <a:solidFill>
                  <a:srgbClr val="57376B"/>
                </a:solidFill>
                <a:latin typeface="Montserrat" pitchFamily="2" charset="-18"/>
                <a:cs typeface="Arial"/>
              </a:rPr>
              <a:t> </a:t>
            </a:r>
            <a:r>
              <a:rPr lang="pl-PL" sz="4500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ipsum</a:t>
            </a:r>
            <a:r>
              <a:rPr lang="pl-PL" sz="4500" dirty="0">
                <a:solidFill>
                  <a:srgbClr val="57376B"/>
                </a:solidFill>
                <a:latin typeface="Montserrat" pitchFamily="2" charset="-18"/>
                <a:cs typeface="Arial"/>
              </a:rPr>
              <a:t> </a:t>
            </a:r>
            <a:r>
              <a:rPr lang="pl-PL" sz="4500" dirty="0" err="1">
                <a:solidFill>
                  <a:srgbClr val="57376B"/>
                </a:solidFill>
                <a:latin typeface="Montserrat" pitchFamily="2" charset="-18"/>
                <a:cs typeface="Arial"/>
              </a:rPr>
              <a:t>dolor</a:t>
            </a:r>
            <a:endParaRPr lang="pl-PL" sz="4500" dirty="0">
              <a:solidFill>
                <a:srgbClr val="57376B"/>
              </a:solidFill>
              <a:latin typeface="Montserrat" pitchFamily="2" charset="-18"/>
              <a:cs typeface="Arial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68EA1B7B-81D7-9B42-216F-AE47138F8DAE}"/>
              </a:ext>
            </a:extLst>
          </p:cNvPr>
          <p:cNvSpPr/>
          <p:nvPr/>
        </p:nvSpPr>
        <p:spPr>
          <a:xfrm>
            <a:off x="-1" y="5959604"/>
            <a:ext cx="12192000" cy="898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D6C6A09A-0BAA-25F8-AA83-C19838D90632}"/>
              </a:ext>
            </a:extLst>
          </p:cNvPr>
          <p:cNvGrpSpPr/>
          <p:nvPr/>
        </p:nvGrpSpPr>
        <p:grpSpPr>
          <a:xfrm rot="10800000">
            <a:off x="-1" y="-1"/>
            <a:ext cx="5431971" cy="1517222"/>
            <a:chOff x="8407399" y="5822517"/>
            <a:chExt cx="3784602" cy="1057090"/>
          </a:xfrm>
          <a:solidFill>
            <a:srgbClr val="000000">
              <a:alpha val="10196"/>
            </a:srgbClr>
          </a:solidFill>
        </p:grpSpPr>
        <p:sp>
          <p:nvSpPr>
            <p:cNvPr id="6" name="Dowolny kształt: kształt 5">
              <a:extLst>
                <a:ext uri="{FF2B5EF4-FFF2-40B4-BE49-F238E27FC236}">
                  <a16:creationId xmlns:a16="http://schemas.microsoft.com/office/drawing/2014/main" id="{A765D004-E933-BC6F-36D1-51A4A0FB3E11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7" name="Dowolny kształt: kształt 6">
              <a:extLst>
                <a:ext uri="{FF2B5EF4-FFF2-40B4-BE49-F238E27FC236}">
                  <a16:creationId xmlns:a16="http://schemas.microsoft.com/office/drawing/2014/main" id="{A7FED84A-7736-F2EA-7EDE-5CF958F36FC3}"/>
                </a:ext>
              </a:extLst>
            </p:cNvPr>
            <p:cNvSpPr/>
            <p:nvPr/>
          </p:nvSpPr>
          <p:spPr>
            <a:xfrm>
              <a:off x="11185885" y="6583757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8" name="Dowolny kształt: kształt 7">
              <a:extLst>
                <a:ext uri="{FF2B5EF4-FFF2-40B4-BE49-F238E27FC236}">
                  <a16:creationId xmlns:a16="http://schemas.microsoft.com/office/drawing/2014/main" id="{E1900B4D-957E-ECD7-7A72-F4E1C11019B4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0" name="Dowolny kształt: kształt 9">
              <a:extLst>
                <a:ext uri="{FF2B5EF4-FFF2-40B4-BE49-F238E27FC236}">
                  <a16:creationId xmlns:a16="http://schemas.microsoft.com/office/drawing/2014/main" id="{8E2AE457-EE96-65F0-715B-7116B6B40494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2" name="Dowolny kształt: kształt 11">
              <a:extLst>
                <a:ext uri="{FF2B5EF4-FFF2-40B4-BE49-F238E27FC236}">
                  <a16:creationId xmlns:a16="http://schemas.microsoft.com/office/drawing/2014/main" id="{B7890CC4-51E9-4FA3-334E-95539284C298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3" name="Dowolny kształt: kształt 12">
              <a:extLst>
                <a:ext uri="{FF2B5EF4-FFF2-40B4-BE49-F238E27FC236}">
                  <a16:creationId xmlns:a16="http://schemas.microsoft.com/office/drawing/2014/main" id="{506881FA-D1CD-2684-88EC-19E73BF5B5BA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16" name="Dowolny kształt: kształt 15">
              <a:extLst>
                <a:ext uri="{FF2B5EF4-FFF2-40B4-BE49-F238E27FC236}">
                  <a16:creationId xmlns:a16="http://schemas.microsoft.com/office/drawing/2014/main" id="{36491D5D-74D9-4874-7034-66AD0E7D4BC8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18" name="Grupa 17">
            <a:extLst>
              <a:ext uri="{FF2B5EF4-FFF2-40B4-BE49-F238E27FC236}">
                <a16:creationId xmlns:a16="http://schemas.microsoft.com/office/drawing/2014/main" id="{12532299-29D2-98BB-82C6-AD186E8437BD}"/>
              </a:ext>
            </a:extLst>
          </p:cNvPr>
          <p:cNvGrpSpPr/>
          <p:nvPr/>
        </p:nvGrpSpPr>
        <p:grpSpPr>
          <a:xfrm>
            <a:off x="8218714" y="4836354"/>
            <a:ext cx="3973286" cy="1109792"/>
            <a:chOff x="8407399" y="5822517"/>
            <a:chExt cx="3784602" cy="1057090"/>
          </a:xfrm>
          <a:solidFill>
            <a:srgbClr val="000000">
              <a:alpha val="10196"/>
            </a:srgbClr>
          </a:solidFill>
        </p:grpSpPr>
        <p:sp>
          <p:nvSpPr>
            <p:cNvPr id="19" name="Dowolny kształt: kształt 18">
              <a:extLst>
                <a:ext uri="{FF2B5EF4-FFF2-40B4-BE49-F238E27FC236}">
                  <a16:creationId xmlns:a16="http://schemas.microsoft.com/office/drawing/2014/main" id="{D185AE57-19FD-3C20-B570-D35D34AECA40}"/>
                </a:ext>
              </a:extLst>
            </p:cNvPr>
            <p:cNvSpPr/>
            <p:nvPr/>
          </p:nvSpPr>
          <p:spPr>
            <a:xfrm>
              <a:off x="9611838" y="5822517"/>
              <a:ext cx="1347176" cy="1057090"/>
            </a:xfrm>
            <a:custGeom>
              <a:avLst/>
              <a:gdLst>
                <a:gd name="connsiteX0" fmla="*/ 1033213 w 1347176"/>
                <a:gd name="connsiteY0" fmla="*/ 43 h 1057090"/>
                <a:gd name="connsiteX1" fmla="*/ 1347175 w 1347176"/>
                <a:gd name="connsiteY1" fmla="*/ 307806 h 1057090"/>
                <a:gd name="connsiteX2" fmla="*/ 1211127 w 1347176"/>
                <a:gd name="connsiteY2" fmla="*/ 564646 h 1057090"/>
                <a:gd name="connsiteX3" fmla="*/ 1158324 w 1347176"/>
                <a:gd name="connsiteY3" fmla="*/ 666072 h 1057090"/>
                <a:gd name="connsiteX4" fmla="*/ 1158324 w 1347176"/>
                <a:gd name="connsiteY4" fmla="*/ 682791 h 1057090"/>
                <a:gd name="connsiteX5" fmla="*/ 1211127 w 1347176"/>
                <a:gd name="connsiteY5" fmla="*/ 784217 h 1057090"/>
                <a:gd name="connsiteX6" fmla="*/ 1347175 w 1347176"/>
                <a:gd name="connsiteY6" fmla="*/ 1040918 h 1057090"/>
                <a:gd name="connsiteX7" fmla="*/ 1345526 w 1347176"/>
                <a:gd name="connsiteY7" fmla="*/ 1057090 h 1057090"/>
                <a:gd name="connsiteX8" fmla="*/ 2132 w 1347176"/>
                <a:gd name="connsiteY8" fmla="*/ 1057090 h 1057090"/>
                <a:gd name="connsiteX9" fmla="*/ 0 w 1347176"/>
                <a:gd name="connsiteY9" fmla="*/ 1040152 h 1057090"/>
                <a:gd name="connsiteX10" fmla="*/ 308041 w 1347176"/>
                <a:gd name="connsiteY10" fmla="*/ 731414 h 1057090"/>
                <a:gd name="connsiteX11" fmla="*/ 563697 w 1347176"/>
                <a:gd name="connsiteY11" fmla="*/ 866069 h 1057090"/>
                <a:gd name="connsiteX12" fmla="*/ 665054 w 1347176"/>
                <a:gd name="connsiteY12" fmla="*/ 918524 h 1057090"/>
                <a:gd name="connsiteX13" fmla="*/ 682330 w 1347176"/>
                <a:gd name="connsiteY13" fmla="*/ 918524 h 1057090"/>
                <a:gd name="connsiteX14" fmla="*/ 783478 w 1347176"/>
                <a:gd name="connsiteY14" fmla="*/ 866069 h 1057090"/>
                <a:gd name="connsiteX15" fmla="*/ 865469 w 1347176"/>
                <a:gd name="connsiteY15" fmla="*/ 784426 h 1057090"/>
                <a:gd name="connsiteX16" fmla="*/ 918551 w 1347176"/>
                <a:gd name="connsiteY16" fmla="*/ 682861 h 1057090"/>
                <a:gd name="connsiteX17" fmla="*/ 918551 w 1347176"/>
                <a:gd name="connsiteY17" fmla="*/ 666072 h 1057090"/>
                <a:gd name="connsiteX18" fmla="*/ 865608 w 1347176"/>
                <a:gd name="connsiteY18" fmla="*/ 564576 h 1057090"/>
                <a:gd name="connsiteX19" fmla="*/ 729699 w 1347176"/>
                <a:gd name="connsiteY19" fmla="*/ 308711 h 1057090"/>
                <a:gd name="connsiteX20" fmla="*/ 1033213 w 1347176"/>
                <a:gd name="connsiteY20" fmla="*/ 43 h 105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7176" h="1057090">
                  <a:moveTo>
                    <a:pt x="1033213" y="43"/>
                  </a:moveTo>
                  <a:cubicBezTo>
                    <a:pt x="1204300" y="-2813"/>
                    <a:pt x="1346687" y="136648"/>
                    <a:pt x="1347175" y="307806"/>
                  </a:cubicBezTo>
                  <a:cubicBezTo>
                    <a:pt x="1347453" y="414666"/>
                    <a:pt x="1293397" y="508987"/>
                    <a:pt x="1211127" y="564646"/>
                  </a:cubicBezTo>
                  <a:cubicBezTo>
                    <a:pt x="1177690" y="587286"/>
                    <a:pt x="1158324" y="625669"/>
                    <a:pt x="1158324" y="666072"/>
                  </a:cubicBezTo>
                  <a:lnTo>
                    <a:pt x="1158324" y="682791"/>
                  </a:lnTo>
                  <a:cubicBezTo>
                    <a:pt x="1158324" y="723194"/>
                    <a:pt x="1177690" y="761578"/>
                    <a:pt x="1211127" y="784217"/>
                  </a:cubicBezTo>
                  <a:cubicBezTo>
                    <a:pt x="1293397" y="839876"/>
                    <a:pt x="1347453" y="934058"/>
                    <a:pt x="1347175" y="1040918"/>
                  </a:cubicBezTo>
                  <a:lnTo>
                    <a:pt x="1345526" y="1057090"/>
                  </a:lnTo>
                  <a:lnTo>
                    <a:pt x="2132" y="1057090"/>
                  </a:lnTo>
                  <a:lnTo>
                    <a:pt x="0" y="1040152"/>
                  </a:lnTo>
                  <a:cubicBezTo>
                    <a:pt x="0" y="869064"/>
                    <a:pt x="136954" y="731763"/>
                    <a:pt x="308041" y="731414"/>
                  </a:cubicBezTo>
                  <a:cubicBezTo>
                    <a:pt x="414274" y="731136"/>
                    <a:pt x="507968" y="784566"/>
                    <a:pt x="563697" y="866069"/>
                  </a:cubicBezTo>
                  <a:cubicBezTo>
                    <a:pt x="586407" y="899367"/>
                    <a:pt x="624790" y="918524"/>
                    <a:pt x="665054" y="918524"/>
                  </a:cubicBezTo>
                  <a:lnTo>
                    <a:pt x="682330" y="918524"/>
                  </a:lnTo>
                  <a:cubicBezTo>
                    <a:pt x="722594" y="918524"/>
                    <a:pt x="760768" y="899297"/>
                    <a:pt x="783478" y="866069"/>
                  </a:cubicBezTo>
                  <a:cubicBezTo>
                    <a:pt x="805421" y="834025"/>
                    <a:pt x="833285" y="806230"/>
                    <a:pt x="865469" y="784426"/>
                  </a:cubicBezTo>
                  <a:cubicBezTo>
                    <a:pt x="899045" y="761717"/>
                    <a:pt x="918551" y="723334"/>
                    <a:pt x="918551" y="682861"/>
                  </a:cubicBezTo>
                  <a:lnTo>
                    <a:pt x="918551" y="666072"/>
                  </a:lnTo>
                  <a:cubicBezTo>
                    <a:pt x="918551" y="625599"/>
                    <a:pt x="899115" y="587216"/>
                    <a:pt x="865608" y="564576"/>
                  </a:cubicBezTo>
                  <a:cubicBezTo>
                    <a:pt x="783617" y="509056"/>
                    <a:pt x="729699" y="415153"/>
                    <a:pt x="729699" y="308711"/>
                  </a:cubicBezTo>
                  <a:cubicBezTo>
                    <a:pt x="729699" y="139992"/>
                    <a:pt x="865120" y="2830"/>
                    <a:pt x="1033213" y="43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0" name="Dowolny kształt: kształt 19">
              <a:extLst>
                <a:ext uri="{FF2B5EF4-FFF2-40B4-BE49-F238E27FC236}">
                  <a16:creationId xmlns:a16="http://schemas.microsoft.com/office/drawing/2014/main" id="{502A0802-B1D3-7EFB-74DC-8D2C83FE935F}"/>
                </a:ext>
              </a:extLst>
            </p:cNvPr>
            <p:cNvSpPr/>
            <p:nvPr/>
          </p:nvSpPr>
          <p:spPr>
            <a:xfrm>
              <a:off x="11185885" y="6583757"/>
              <a:ext cx="1006116" cy="293769"/>
            </a:xfrm>
            <a:custGeom>
              <a:avLst/>
              <a:gdLst>
                <a:gd name="connsiteX0" fmla="*/ 287561 w 1006116"/>
                <a:gd name="connsiteY0" fmla="*/ 289 h 293769"/>
                <a:gd name="connsiteX1" fmla="*/ 545516 w 1006116"/>
                <a:gd name="connsiteY1" fmla="*/ 125679 h 293769"/>
                <a:gd name="connsiteX2" fmla="*/ 657112 w 1006116"/>
                <a:gd name="connsiteY2" fmla="*/ 183707 h 293769"/>
                <a:gd name="connsiteX3" fmla="*/ 664009 w 1006116"/>
                <a:gd name="connsiteY3" fmla="*/ 183707 h 293769"/>
                <a:gd name="connsiteX4" fmla="*/ 775606 w 1006116"/>
                <a:gd name="connsiteY4" fmla="*/ 125679 h 293769"/>
                <a:gd name="connsiteX5" fmla="*/ 956451 w 1006116"/>
                <a:gd name="connsiteY5" fmla="*/ 6804 h 293769"/>
                <a:gd name="connsiteX6" fmla="*/ 1006116 w 1006116"/>
                <a:gd name="connsiteY6" fmla="*/ 2608 h 293769"/>
                <a:gd name="connsiteX7" fmla="*/ 1006116 w 1006116"/>
                <a:gd name="connsiteY7" fmla="*/ 293769 h 293769"/>
                <a:gd name="connsiteX8" fmla="*/ 396 w 1006116"/>
                <a:gd name="connsiteY8" fmla="*/ 293769 h 293769"/>
                <a:gd name="connsiteX9" fmla="*/ 0 w 1006116"/>
                <a:gd name="connsiteY9" fmla="*/ 286875 h 293769"/>
                <a:gd name="connsiteX10" fmla="*/ 287561 w 1006116"/>
                <a:gd name="connsiteY10" fmla="*/ 289 h 29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6116" h="293769">
                  <a:moveTo>
                    <a:pt x="287561" y="289"/>
                  </a:moveTo>
                  <a:cubicBezTo>
                    <a:pt x="393794" y="-4308"/>
                    <a:pt x="488533" y="46266"/>
                    <a:pt x="545516" y="125679"/>
                  </a:cubicBezTo>
                  <a:cubicBezTo>
                    <a:pt x="571430" y="161764"/>
                    <a:pt x="612669" y="183707"/>
                    <a:pt x="657112" y="183707"/>
                  </a:cubicBezTo>
                  <a:lnTo>
                    <a:pt x="664009" y="183707"/>
                  </a:lnTo>
                  <a:cubicBezTo>
                    <a:pt x="708453" y="183707"/>
                    <a:pt x="749692" y="161764"/>
                    <a:pt x="775606" y="125679"/>
                  </a:cubicBezTo>
                  <a:cubicBezTo>
                    <a:pt x="818343" y="66119"/>
                    <a:pt x="882318" y="22820"/>
                    <a:pt x="956451" y="6804"/>
                  </a:cubicBezTo>
                  <a:lnTo>
                    <a:pt x="1006116" y="2608"/>
                  </a:lnTo>
                  <a:lnTo>
                    <a:pt x="1006116" y="293769"/>
                  </a:lnTo>
                  <a:lnTo>
                    <a:pt x="396" y="293769"/>
                  </a:lnTo>
                  <a:lnTo>
                    <a:pt x="0" y="286875"/>
                  </a:lnTo>
                  <a:cubicBezTo>
                    <a:pt x="7175" y="132227"/>
                    <a:pt x="132913" y="6907"/>
                    <a:pt x="287561" y="28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1" name="Dowolny kształt: kształt 20">
              <a:extLst>
                <a:ext uri="{FF2B5EF4-FFF2-40B4-BE49-F238E27FC236}">
                  <a16:creationId xmlns:a16="http://schemas.microsoft.com/office/drawing/2014/main" id="{A2A4124A-EFBC-59CF-75D9-85A43E43E8FC}"/>
                </a:ext>
              </a:extLst>
            </p:cNvPr>
            <p:cNvSpPr/>
            <p:nvPr/>
          </p:nvSpPr>
          <p:spPr>
            <a:xfrm>
              <a:off x="11206923" y="5868467"/>
              <a:ext cx="561328" cy="561328"/>
            </a:xfrm>
            <a:custGeom>
              <a:avLst/>
              <a:gdLst>
                <a:gd name="connsiteX0" fmla="*/ 561329 w 561328"/>
                <a:gd name="connsiteY0" fmla="*/ 280664 h 561328"/>
                <a:gd name="connsiteX1" fmla="*/ 280664 w 561328"/>
                <a:gd name="connsiteY1" fmla="*/ 561329 h 561328"/>
                <a:gd name="connsiteX2" fmla="*/ 0 w 561328"/>
                <a:gd name="connsiteY2" fmla="*/ 280664 h 561328"/>
                <a:gd name="connsiteX3" fmla="*/ 280664 w 561328"/>
                <a:gd name="connsiteY3" fmla="*/ 0 h 561328"/>
                <a:gd name="connsiteX4" fmla="*/ 561329 w 561328"/>
                <a:gd name="connsiteY4" fmla="*/ 280664 h 56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328" h="561328">
                  <a:moveTo>
                    <a:pt x="561329" y="280664"/>
                  </a:moveTo>
                  <a:cubicBezTo>
                    <a:pt x="561329" y="435671"/>
                    <a:pt x="435671" y="561329"/>
                    <a:pt x="280664" y="561329"/>
                  </a:cubicBezTo>
                  <a:cubicBezTo>
                    <a:pt x="125658" y="561329"/>
                    <a:pt x="0" y="435671"/>
                    <a:pt x="0" y="280664"/>
                  </a:cubicBezTo>
                  <a:cubicBezTo>
                    <a:pt x="0" y="125658"/>
                    <a:pt x="125658" y="0"/>
                    <a:pt x="280664" y="0"/>
                  </a:cubicBezTo>
                  <a:cubicBezTo>
                    <a:pt x="435671" y="0"/>
                    <a:pt x="561329" y="125658"/>
                    <a:pt x="561329" y="280664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2" name="Dowolny kształt: kształt 21">
              <a:extLst>
                <a:ext uri="{FF2B5EF4-FFF2-40B4-BE49-F238E27FC236}">
                  <a16:creationId xmlns:a16="http://schemas.microsoft.com/office/drawing/2014/main" id="{BEAF5432-70EA-E0D8-06FA-482EC22F2C4F}"/>
                </a:ext>
              </a:extLst>
            </p:cNvPr>
            <p:cNvSpPr/>
            <p:nvPr/>
          </p:nvSpPr>
          <p:spPr>
            <a:xfrm>
              <a:off x="12042855" y="5945969"/>
              <a:ext cx="149145" cy="406324"/>
            </a:xfrm>
            <a:custGeom>
              <a:avLst/>
              <a:gdLst>
                <a:gd name="connsiteX0" fmla="*/ 149145 w 149145"/>
                <a:gd name="connsiteY0" fmla="*/ 0 h 406324"/>
                <a:gd name="connsiteX1" fmla="*/ 149145 w 149145"/>
                <a:gd name="connsiteY1" fmla="*/ 406324 h 406324"/>
                <a:gd name="connsiteX2" fmla="*/ 130913 w 149145"/>
                <a:gd name="connsiteY2" fmla="*/ 400665 h 406324"/>
                <a:gd name="connsiteX3" fmla="*/ 0 w 149145"/>
                <a:gd name="connsiteY3" fmla="*/ 203162 h 406324"/>
                <a:gd name="connsiteX4" fmla="*/ 130913 w 149145"/>
                <a:gd name="connsiteY4" fmla="*/ 5660 h 40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45" h="406324">
                  <a:moveTo>
                    <a:pt x="149145" y="0"/>
                  </a:moveTo>
                  <a:lnTo>
                    <a:pt x="149145" y="406324"/>
                  </a:lnTo>
                  <a:lnTo>
                    <a:pt x="130913" y="400665"/>
                  </a:lnTo>
                  <a:cubicBezTo>
                    <a:pt x="53981" y="368125"/>
                    <a:pt x="0" y="291948"/>
                    <a:pt x="0" y="203162"/>
                  </a:cubicBezTo>
                  <a:cubicBezTo>
                    <a:pt x="0" y="114376"/>
                    <a:pt x="53981" y="38199"/>
                    <a:pt x="130913" y="5660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3" name="Dowolny kształt: kształt 22">
              <a:extLst>
                <a:ext uri="{FF2B5EF4-FFF2-40B4-BE49-F238E27FC236}">
                  <a16:creationId xmlns:a16="http://schemas.microsoft.com/office/drawing/2014/main" id="{6098E00D-0233-8A31-DC85-7FFF91E379B0}"/>
                </a:ext>
              </a:extLst>
            </p:cNvPr>
            <p:cNvSpPr/>
            <p:nvPr/>
          </p:nvSpPr>
          <p:spPr>
            <a:xfrm>
              <a:off x="9060610" y="5996086"/>
              <a:ext cx="285749" cy="285749"/>
            </a:xfrm>
            <a:custGeom>
              <a:avLst/>
              <a:gdLst>
                <a:gd name="connsiteX0" fmla="*/ 285750 w 285749"/>
                <a:gd name="connsiteY0" fmla="*/ 142875 h 285749"/>
                <a:gd name="connsiteX1" fmla="*/ 142875 w 285749"/>
                <a:gd name="connsiteY1" fmla="*/ 285750 h 285749"/>
                <a:gd name="connsiteX2" fmla="*/ 0 w 285749"/>
                <a:gd name="connsiteY2" fmla="*/ 142875 h 285749"/>
                <a:gd name="connsiteX3" fmla="*/ 142875 w 285749"/>
                <a:gd name="connsiteY3" fmla="*/ 0 h 285749"/>
                <a:gd name="connsiteX4" fmla="*/ 285750 w 285749"/>
                <a:gd name="connsiteY4" fmla="*/ 142875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49" h="285749">
                  <a:moveTo>
                    <a:pt x="285750" y="142875"/>
                  </a:moveTo>
                  <a:cubicBezTo>
                    <a:pt x="285750" y="221782"/>
                    <a:pt x="221782" y="285750"/>
                    <a:pt x="142875" y="285750"/>
                  </a:cubicBezTo>
                  <a:cubicBezTo>
                    <a:pt x="63967" y="285750"/>
                    <a:pt x="0" y="221782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2" y="0"/>
                    <a:pt x="285750" y="63967"/>
                    <a:pt x="285750" y="142875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4" name="Dowolny kształt: kształt 23">
              <a:extLst>
                <a:ext uri="{FF2B5EF4-FFF2-40B4-BE49-F238E27FC236}">
                  <a16:creationId xmlns:a16="http://schemas.microsoft.com/office/drawing/2014/main" id="{D3E57B1F-8125-B3F5-E2A3-607EF8ED8155}"/>
                </a:ext>
              </a:extLst>
            </p:cNvPr>
            <p:cNvSpPr/>
            <p:nvPr/>
          </p:nvSpPr>
          <p:spPr>
            <a:xfrm>
              <a:off x="9727786" y="5960350"/>
              <a:ext cx="357221" cy="357221"/>
            </a:xfrm>
            <a:custGeom>
              <a:avLst/>
              <a:gdLst>
                <a:gd name="connsiteX0" fmla="*/ 357222 w 357221"/>
                <a:gd name="connsiteY0" fmla="*/ 178611 h 357221"/>
                <a:gd name="connsiteX1" fmla="*/ 178611 w 357221"/>
                <a:gd name="connsiteY1" fmla="*/ 357222 h 357221"/>
                <a:gd name="connsiteX2" fmla="*/ 0 w 357221"/>
                <a:gd name="connsiteY2" fmla="*/ 178611 h 357221"/>
                <a:gd name="connsiteX3" fmla="*/ 178611 w 357221"/>
                <a:gd name="connsiteY3" fmla="*/ 0 h 357221"/>
                <a:gd name="connsiteX4" fmla="*/ 357222 w 357221"/>
                <a:gd name="connsiteY4" fmla="*/ 178611 h 35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21" h="357221">
                  <a:moveTo>
                    <a:pt x="357222" y="178611"/>
                  </a:moveTo>
                  <a:cubicBezTo>
                    <a:pt x="357222" y="277255"/>
                    <a:pt x="277255" y="357222"/>
                    <a:pt x="178611" y="357222"/>
                  </a:cubicBezTo>
                  <a:cubicBezTo>
                    <a:pt x="79967" y="357222"/>
                    <a:pt x="0" y="277255"/>
                    <a:pt x="0" y="178611"/>
                  </a:cubicBezTo>
                  <a:cubicBezTo>
                    <a:pt x="0" y="79967"/>
                    <a:pt x="79967" y="0"/>
                    <a:pt x="178611" y="0"/>
                  </a:cubicBezTo>
                  <a:cubicBezTo>
                    <a:pt x="277255" y="0"/>
                    <a:pt x="357222" y="79967"/>
                    <a:pt x="357222" y="178611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  <p:sp>
          <p:nvSpPr>
            <p:cNvPr id="25" name="Dowolny kształt: kształt 24">
              <a:extLst>
                <a:ext uri="{FF2B5EF4-FFF2-40B4-BE49-F238E27FC236}">
                  <a16:creationId xmlns:a16="http://schemas.microsoft.com/office/drawing/2014/main" id="{EB72117D-C02F-94DB-2FFC-AA55E7E22155}"/>
                </a:ext>
              </a:extLst>
            </p:cNvPr>
            <p:cNvSpPr/>
            <p:nvPr/>
          </p:nvSpPr>
          <p:spPr>
            <a:xfrm>
              <a:off x="8407399" y="6031822"/>
              <a:ext cx="214277" cy="214277"/>
            </a:xfrm>
            <a:custGeom>
              <a:avLst/>
              <a:gdLst>
                <a:gd name="connsiteX0" fmla="*/ 214277 w 214277"/>
                <a:gd name="connsiteY0" fmla="*/ 107139 h 214277"/>
                <a:gd name="connsiteX1" fmla="*/ 107139 w 214277"/>
                <a:gd name="connsiteY1" fmla="*/ 214277 h 214277"/>
                <a:gd name="connsiteX2" fmla="*/ 0 w 214277"/>
                <a:gd name="connsiteY2" fmla="*/ 107139 h 214277"/>
                <a:gd name="connsiteX3" fmla="*/ 107139 w 214277"/>
                <a:gd name="connsiteY3" fmla="*/ 0 h 214277"/>
                <a:gd name="connsiteX4" fmla="*/ 214277 w 214277"/>
                <a:gd name="connsiteY4" fmla="*/ 107139 h 21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277" h="214277">
                  <a:moveTo>
                    <a:pt x="214277" y="107139"/>
                  </a:moveTo>
                  <a:cubicBezTo>
                    <a:pt x="214277" y="166310"/>
                    <a:pt x="166310" y="214277"/>
                    <a:pt x="107139" y="214277"/>
                  </a:cubicBezTo>
                  <a:cubicBezTo>
                    <a:pt x="47968" y="214277"/>
                    <a:pt x="0" y="166310"/>
                    <a:pt x="0" y="107139"/>
                  </a:cubicBezTo>
                  <a:cubicBezTo>
                    <a:pt x="0" y="47968"/>
                    <a:pt x="47968" y="0"/>
                    <a:pt x="107139" y="0"/>
                  </a:cubicBezTo>
                  <a:cubicBezTo>
                    <a:pt x="166310" y="0"/>
                    <a:pt x="214277" y="47968"/>
                    <a:pt x="214277" y="107139"/>
                  </a:cubicBezTo>
                  <a:close/>
                </a:path>
              </a:pathLst>
            </a:custGeom>
            <a:grpFill/>
            <a:ln w="69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l-PL"/>
            </a:p>
          </p:txBody>
        </p:sp>
      </p:grpSp>
      <p:pic>
        <p:nvPicPr>
          <p:cNvPr id="5" name="Obraz 4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916C4BDC-C56D-BC3E-9E9A-FFE4F6C4B1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8601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9C759A5D-F36E-1AC9-DEC0-D8EF31614A6D}"/>
              </a:ext>
            </a:extLst>
          </p:cNvPr>
          <p:cNvSpPr/>
          <p:nvPr/>
        </p:nvSpPr>
        <p:spPr>
          <a:xfrm>
            <a:off x="0" y="2475787"/>
            <a:ext cx="5433759" cy="3235529"/>
          </a:xfrm>
          <a:prstGeom prst="rect">
            <a:avLst/>
          </a:prstGeom>
          <a:solidFill>
            <a:srgbClr val="DEB0FF"/>
          </a:solidFill>
          <a:ln w="12700">
            <a:miter lim="400000"/>
          </a:ln>
          <a:effectLst/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EBBAEE0-979C-FC08-5E27-64DD446D754B}"/>
              </a:ext>
            </a:extLst>
          </p:cNvPr>
          <p:cNvSpPr txBox="1"/>
          <p:nvPr/>
        </p:nvSpPr>
        <p:spPr>
          <a:xfrm>
            <a:off x="758942" y="4457140"/>
            <a:ext cx="3903358" cy="1136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1000"/>
              </a:spcBef>
              <a:defRPr sz="100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Lorem ipsum dolor sit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amet,consectetuer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adipiscing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elit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, sed diam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nonummy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nibh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euismod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tincidunt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ut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laoreet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dolore </a:t>
            </a:r>
            <a:br>
              <a:rPr lang="pl-PL" sz="1400" dirty="0">
                <a:solidFill>
                  <a:srgbClr val="57376B"/>
                </a:solidFill>
                <a:latin typeface="Montserrat" pitchFamily="2" charset="-18"/>
              </a:rPr>
            </a:b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magna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aliquam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erat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 </a:t>
            </a:r>
            <a:r>
              <a:rPr sz="1400" dirty="0" err="1">
                <a:solidFill>
                  <a:srgbClr val="57376B"/>
                </a:solidFill>
                <a:latin typeface="Montserrat" pitchFamily="2" charset="-18"/>
              </a:rPr>
              <a:t>volutpat</a:t>
            </a:r>
            <a:r>
              <a:rPr sz="1400" dirty="0">
                <a:solidFill>
                  <a:srgbClr val="57376B"/>
                </a:solidFill>
                <a:latin typeface="Montserrat" pitchFamily="2" charset="-18"/>
              </a:rPr>
              <a:t>.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AA69798-C1A3-068A-948C-BAE5A5233BF4}"/>
              </a:ext>
            </a:extLst>
          </p:cNvPr>
          <p:cNvSpPr txBox="1"/>
          <p:nvPr/>
        </p:nvSpPr>
        <p:spPr>
          <a:xfrm>
            <a:off x="758943" y="2894237"/>
            <a:ext cx="390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err="1">
                <a:solidFill>
                  <a:srgbClr val="57376B"/>
                </a:solidFill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4000" b="1" dirty="0">
                <a:solidFill>
                  <a:srgbClr val="57376B"/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4000" b="1" dirty="0" err="1">
                <a:solidFill>
                  <a:srgbClr val="57376B"/>
                </a:solidFill>
                <a:latin typeface="Montserrat" pitchFamily="2" charset="-18"/>
                <a:cs typeface="Arial" panose="020B0604020202020204" pitchFamily="34" charset="0"/>
              </a:rPr>
              <a:t>ipsum</a:t>
            </a:r>
            <a:endParaRPr lang="pl-PL" sz="4000" b="1" dirty="0">
              <a:solidFill>
                <a:srgbClr val="57376B"/>
              </a:solidFill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4000" b="1" dirty="0" err="1">
                <a:solidFill>
                  <a:srgbClr val="57376B"/>
                </a:solidFill>
                <a:latin typeface="Montserrat" pitchFamily="2" charset="-18"/>
                <a:cs typeface="Arial" panose="020B0604020202020204" pitchFamily="34" charset="0"/>
              </a:rPr>
              <a:t>dolor</a:t>
            </a:r>
            <a:endParaRPr lang="pl-PL" sz="4000" b="1" dirty="0">
              <a:solidFill>
                <a:srgbClr val="57376B"/>
              </a:solidFill>
              <a:latin typeface="Montserrat" pitchFamily="2" charset="-18"/>
              <a:cs typeface="Arial" panose="020B060402020202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AC1C758-B897-1D13-0AAB-0984EF87B545}"/>
              </a:ext>
            </a:extLst>
          </p:cNvPr>
          <p:cNvSpPr txBox="1"/>
          <p:nvPr/>
        </p:nvSpPr>
        <p:spPr>
          <a:xfrm>
            <a:off x="6789652" y="2773742"/>
            <a:ext cx="5402347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elit,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</a:t>
            </a:r>
          </a:p>
          <a:p>
            <a:endParaRPr lang="pl-PL" sz="13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-18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elit,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</a:t>
            </a:r>
          </a:p>
          <a:p>
            <a:endParaRPr lang="pl-PL" sz="13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-18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-18"/>
              <a:cs typeface="Arial" panose="020B0604020202020204" pitchFamily="34" charset="0"/>
            </a:endParaRPr>
          </a:p>
          <a:p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Lorem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ipsum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sit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amet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consectetuer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adipiscing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elit,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sed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diam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nonummy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nibh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euismod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tincidunt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b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</a:b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laoreet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dolore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magna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aliquam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erat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volutpat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Ut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 wisi </a:t>
            </a:r>
            <a:r>
              <a:rPr lang="pl-P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enim</a:t>
            </a:r>
            <a:r>
              <a:rPr lang="pl-P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-18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4" name="Grafika 23" descr="Znaczek — krzyżyk z wypełnieniem pełnym">
            <a:extLst>
              <a:ext uri="{FF2B5EF4-FFF2-40B4-BE49-F238E27FC236}">
                <a16:creationId xmlns:a16="http://schemas.microsoft.com/office/drawing/2014/main" id="{01389C90-5D11-78F2-425B-C47FE5E2CC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7364" y="2705669"/>
            <a:ext cx="690673" cy="690673"/>
          </a:xfrm>
          <a:prstGeom prst="rect">
            <a:avLst/>
          </a:prstGeom>
        </p:spPr>
      </p:pic>
      <p:pic>
        <p:nvPicPr>
          <p:cNvPr id="26" name="Grafika 25" descr="Znaczek — obserwuj z wypełnieniem pełnym">
            <a:extLst>
              <a:ext uri="{FF2B5EF4-FFF2-40B4-BE49-F238E27FC236}">
                <a16:creationId xmlns:a16="http://schemas.microsoft.com/office/drawing/2014/main" id="{0FEF441D-7746-254E-EA8B-A91406FD8C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47364" y="4832075"/>
            <a:ext cx="690673" cy="690673"/>
          </a:xfrm>
          <a:prstGeom prst="rect">
            <a:avLst/>
          </a:prstGeom>
        </p:spPr>
      </p:pic>
      <p:pic>
        <p:nvPicPr>
          <p:cNvPr id="28" name="Grafika 27" descr="Znaczek — serce z wypełnieniem pełnym">
            <a:extLst>
              <a:ext uri="{FF2B5EF4-FFF2-40B4-BE49-F238E27FC236}">
                <a16:creationId xmlns:a16="http://schemas.microsoft.com/office/drawing/2014/main" id="{3BF54640-C4F5-3B08-1A09-388AF0DAD5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47364" y="3774929"/>
            <a:ext cx="690673" cy="690673"/>
          </a:xfrm>
          <a:prstGeom prst="rect">
            <a:avLst/>
          </a:prstGeom>
        </p:spPr>
      </p:pic>
      <p:sp>
        <p:nvSpPr>
          <p:cNvPr id="29" name="Symbol zastępczy obrazu 31">
            <a:extLst>
              <a:ext uri="{FF2B5EF4-FFF2-40B4-BE49-F238E27FC236}">
                <a16:creationId xmlns:a16="http://schemas.microsoft.com/office/drawing/2014/main" id="{1316CA32-914C-8A4A-313D-D52B2F6FD2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1998" cy="20682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pl-PL"/>
          </a:p>
        </p:txBody>
      </p:sp>
      <p:pic>
        <p:nvPicPr>
          <p:cNvPr id="6" name="Obraz 5" descr="Obraz zawierający Czcionka, Grafika, tekst, design&#10;&#10;Opis wygenerowany automatycznie">
            <a:extLst>
              <a:ext uri="{FF2B5EF4-FFF2-40B4-BE49-F238E27FC236}">
                <a16:creationId xmlns:a16="http://schemas.microsoft.com/office/drawing/2014/main" id="{2A8A00CA-B1E0-4523-69CB-5160EF660C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2" y="6155521"/>
            <a:ext cx="1138012" cy="5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4089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B1A9513AA5DA41AEB2F0624AC5BEA0" ma:contentTypeVersion="13" ma:contentTypeDescription="Utwórz nowy dokument." ma:contentTypeScope="" ma:versionID="a96ba09160ef7eb390972a4cd712787e">
  <xsd:schema xmlns:xsd="http://www.w3.org/2001/XMLSchema" xmlns:xs="http://www.w3.org/2001/XMLSchema" xmlns:p="http://schemas.microsoft.com/office/2006/metadata/properties" xmlns:ns2="e9842a2f-b7fa-40a6-a48c-77c505f8bcbd" xmlns:ns3="0fbacede-3519-4dfc-b5b6-c054f5d5fe32" targetNamespace="http://schemas.microsoft.com/office/2006/metadata/properties" ma:root="true" ma:fieldsID="f5ffce8853f0b02842b86caa98aef43e" ns2:_="" ns3:_="">
    <xsd:import namespace="e9842a2f-b7fa-40a6-a48c-77c505f8bcbd"/>
    <xsd:import namespace="0fbacede-3519-4dfc-b5b6-c054f5d5fe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42a2f-b7fa-40a6-a48c-77c505f8b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Tagi obrazów" ma:readOnly="false" ma:fieldId="{5cf76f15-5ced-4ddc-b409-7134ff3c332f}" ma:taxonomyMulti="true" ma:sspId="cbb2b9f1-d9ff-4113-82f7-14441253dc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bacede-3519-4dfc-b5b6-c054f5d5fe3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c0e8b0b-5a1d-4358-8547-f7030abbeb5c}" ma:internalName="TaxCatchAll" ma:showField="CatchAllData" ma:web="0fbacede-3519-4dfc-b5b6-c054f5d5fe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4181BF-6ED1-4C50-BAED-059B63C8C0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E0D197-D0CE-4586-9154-84084F05AA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842a2f-b7fa-40a6-a48c-77c505f8bcbd"/>
    <ds:schemaRef ds:uri="0fbacede-3519-4dfc-b5b6-c054f5d5fe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817</Words>
  <Application>Microsoft Office PowerPoint</Application>
  <PresentationFormat>Widescreen</PresentationFormat>
  <Paragraphs>46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Century Gothic</vt:lpstr>
      <vt:lpstr>Montserrat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Magdalena Nasiłowska</dc:creator>
  <cp:lastModifiedBy>Urbanska, Marta</cp:lastModifiedBy>
  <cp:revision>35</cp:revision>
  <dcterms:created xsi:type="dcterms:W3CDTF">2024-09-09T08:31:12Z</dcterms:created>
  <dcterms:modified xsi:type="dcterms:W3CDTF">2025-10-13T13:25:06Z</dcterms:modified>
</cp:coreProperties>
</file>